
<file path=[Content_Types].xml><?xml version="1.0" encoding="utf-8"?>
<Types xmlns="http://schemas.openxmlformats.org/package/2006/content-types">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256" r:id="rId2"/>
    <p:sldId id="442" r:id="rId3"/>
    <p:sldId id="651" r:id="rId4"/>
    <p:sldId id="652" r:id="rId5"/>
    <p:sldId id="653" r:id="rId6"/>
    <p:sldId id="654" r:id="rId7"/>
    <p:sldId id="655" r:id="rId8"/>
    <p:sldId id="656" r:id="rId9"/>
    <p:sldId id="657" r:id="rId10"/>
    <p:sldId id="658" r:id="rId11"/>
    <p:sldId id="659" r:id="rId12"/>
    <p:sldId id="660" r:id="rId13"/>
    <p:sldId id="661" r:id="rId14"/>
    <p:sldId id="662" r:id="rId15"/>
    <p:sldId id="663" r:id="rId16"/>
    <p:sldId id="664" r:id="rId17"/>
    <p:sldId id="665" r:id="rId18"/>
    <p:sldId id="666" r:id="rId19"/>
    <p:sldId id="667" r:id="rId20"/>
    <p:sldId id="668" r:id="rId21"/>
    <p:sldId id="669" r:id="rId22"/>
    <p:sldId id="670" r:id="rId23"/>
    <p:sldId id="671" r:id="rId24"/>
    <p:sldId id="672" r:id="rId25"/>
    <p:sldId id="673" r:id="rId26"/>
    <p:sldId id="674" r:id="rId27"/>
    <p:sldId id="675" r:id="rId28"/>
    <p:sldId id="676" r:id="rId29"/>
    <p:sldId id="677" r:id="rId30"/>
    <p:sldId id="678" r:id="rId31"/>
    <p:sldId id="679" r:id="rId32"/>
    <p:sldId id="680" r:id="rId33"/>
    <p:sldId id="681" r:id="rId34"/>
    <p:sldId id="682" r:id="rId35"/>
    <p:sldId id="284" r:id="rId36"/>
    <p:sldId id="683" r:id="rId37"/>
    <p:sldId id="285"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9"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35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887" autoAdjust="0"/>
    <p:restoredTop sz="36723" autoAdjust="0"/>
  </p:normalViewPr>
  <p:slideViewPr>
    <p:cSldViewPr snapToGrid="0" snapToObjects="1">
      <p:cViewPr varScale="1">
        <p:scale>
          <a:sx n="72" d="100"/>
          <a:sy n="72" d="100"/>
        </p:scale>
        <p:origin x="1784" y="192"/>
      </p:cViewPr>
      <p:guideLst>
        <p:guide orient="horz" pos="2160"/>
        <p:guide pos="3840"/>
      </p:guideLst>
    </p:cSldViewPr>
  </p:slideViewPr>
  <p:notesTextViewPr>
    <p:cViewPr>
      <p:scale>
        <a:sx n="1" d="1"/>
        <a:sy n="1" d="1"/>
      </p:scale>
      <p:origin x="0" y="0"/>
    </p:cViewPr>
  </p:notesTextViewPr>
  <p:notesViewPr>
    <p:cSldViewPr snapToGrid="0" snapToObjects="1">
      <p:cViewPr varScale="1">
        <p:scale>
          <a:sx n="129" d="100"/>
          <a:sy n="129" d="100"/>
        </p:scale>
        <p:origin x="2800"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L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6FE099-5A6D-3B48-9AA3-EEFA35F21288}" type="datetimeFigureOut">
              <a:rPr lang="en-LB" smtClean="0"/>
              <a:t>20/11/2023</a:t>
            </a:fld>
            <a:endParaRPr lang="en-L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L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L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31E068-D99C-E840-A98D-6E78081BD850}" type="slidenum">
              <a:rPr lang="en-LB" smtClean="0"/>
              <a:t>‹#›</a:t>
            </a:fld>
            <a:endParaRPr lang="en-LB"/>
          </a:p>
        </p:txBody>
      </p:sp>
    </p:spTree>
    <p:extLst>
      <p:ext uri="{BB962C8B-B14F-4D97-AF65-F5344CB8AC3E}">
        <p14:creationId xmlns:p14="http://schemas.microsoft.com/office/powerpoint/2010/main" val="28698255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sz="1200" b="1" dirty="0"/>
              <a:t>النصّ الكتابي:</a:t>
            </a:r>
          </a:p>
          <a:p>
            <a:pPr algn="r" rtl="1"/>
            <a:r>
              <a:rPr lang="ar-LB" dirty="0">
                <a:solidFill>
                  <a:srgbClr val="24408E"/>
                </a:solidFill>
                <a:effectLst/>
                <a:latin typeface="Arial" panose="020B0604020202020204" pitchFamily="34" charset="0"/>
              </a:rPr>
              <a:t>رؤيا يوحنا ٢١: ١ - ٧ </a:t>
            </a:r>
          </a:p>
          <a:p>
            <a:pPr algn="r" rtl="1"/>
            <a:r>
              <a:rPr lang="ar-LB" sz="1200" dirty="0"/>
              <a:t> </a:t>
            </a:r>
          </a:p>
          <a:p>
            <a:pPr algn="r" rtl="1"/>
            <a:r>
              <a:rPr lang="ar-LB" sz="1200" b="1" dirty="0"/>
              <a:t>الفكرة الرئيسية:</a:t>
            </a:r>
          </a:p>
          <a:p>
            <a:pPr algn="r" rtl="1"/>
            <a:r>
              <a:rPr lang="ar-LB" dirty="0">
                <a:solidFill>
                  <a:srgbClr val="24408E"/>
                </a:solidFill>
                <a:effectLst/>
                <a:latin typeface="Arial" panose="020B0604020202020204" pitchFamily="34" charset="0"/>
              </a:rPr>
              <a:t>بدأتُ أعرف الكتاب المقدَّس، لذا سأُخبر العالم به.</a:t>
            </a:r>
          </a:p>
        </p:txBody>
      </p:sp>
      <p:sp>
        <p:nvSpPr>
          <p:cNvPr id="4" name="Slide Number Placeholder 3"/>
          <p:cNvSpPr>
            <a:spLocks noGrp="1"/>
          </p:cNvSpPr>
          <p:nvPr>
            <p:ph type="sldNum" sz="quarter" idx="5"/>
          </p:nvPr>
        </p:nvSpPr>
        <p:spPr/>
        <p:txBody>
          <a:bodyPr/>
          <a:lstStyle/>
          <a:p>
            <a:fld id="{0A31E068-D99C-E840-A98D-6E78081BD850}" type="slidenum">
              <a:rPr lang="en-LB" smtClean="0"/>
              <a:t>1</a:t>
            </a:fld>
            <a:endParaRPr lang="en-LB"/>
          </a:p>
        </p:txBody>
      </p:sp>
    </p:spTree>
    <p:extLst>
      <p:ext uri="{BB962C8B-B14F-4D97-AF65-F5344CB8AC3E}">
        <p14:creationId xmlns:p14="http://schemas.microsoft.com/office/powerpoint/2010/main" val="3104212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dirty="0">
                <a:solidFill>
                  <a:srgbClr val="24408E"/>
                </a:solidFill>
                <a:effectLst/>
                <a:latin typeface="Arial" panose="020B0604020202020204" pitchFamily="34" charset="0"/>
              </a:rPr>
              <a:t>أهلاً وسهلاً بكم أصدقائي، أنا سعيد/ة جدًّا لوجودكم معنا اليوم. كما وأنَّني أشكر الله على هذه السنة الجميلة التي تعرّفنا فيها على شخصيَّات من الكتاب المقدَّس، وتعلّمنا من خلالهم الكثير من القيم والمبادئ المهمَّة لحياتنا كمسيحيين. سنحتفل اليوم على أساس ما تعلّمناه على مدار السنة، بتفوّقنا في هذه المرحلة التي بها أصبحنا أكثر تعمُّقًا ومعرفة في الكتاب المقدس. وقبل أن نبدأ برنامجنا أرغب في أن نحني رؤوسنا للصلاة لنطلب حضور الله في وسطنا.</a:t>
            </a:r>
            <a:br>
              <a:rPr lang="ar-LB" dirty="0">
                <a:solidFill>
                  <a:srgbClr val="24408E"/>
                </a:solidFill>
                <a:effectLst/>
                <a:latin typeface="Arial" panose="020B0604020202020204" pitchFamily="34" charset="0"/>
              </a:rPr>
            </a:br>
            <a:endParaRPr lang="ar-LB" dirty="0">
              <a:solidFill>
                <a:srgbClr val="24408E"/>
              </a:solidFill>
              <a:effectLst/>
              <a:latin typeface="Arial" panose="020B0604020202020204" pitchFamily="34" charset="0"/>
            </a:endParaRPr>
          </a:p>
          <a:p>
            <a:pPr algn="r" rtl="1"/>
            <a:r>
              <a:rPr lang="ar-LB" dirty="0">
                <a:solidFill>
                  <a:srgbClr val="24408E"/>
                </a:solidFill>
                <a:effectLst/>
                <a:latin typeface="Arial" panose="020B0604020202020204" pitchFamily="34" charset="0"/>
              </a:rPr>
              <a:t>“يا يسوع نشكرك من أجل محبتك. نشكرك من أجل عنايتك بنا طوال السنة. ونشكرك من أجل كل معلِّم وخادم كان معنا في هذه السنة. شكرًا لأنَّك أبٌ صالح ولأنَّ كل تعاليمك صالحة لنا وهي لخيرنا. شكرًا على كل صبيٍّ وفتاة داوموا على حضور الدروس. نطلب حضورك في وسطنا، ونطلب أن تبارك كل فقرة من فقرات برنامجنا. باسم يسوع، آمين.”</a:t>
            </a:r>
          </a:p>
          <a:p>
            <a:pPr algn="r" rtl="1"/>
            <a:endParaRPr lang="en-LB" sz="1200" dirty="0"/>
          </a:p>
        </p:txBody>
      </p:sp>
      <p:sp>
        <p:nvSpPr>
          <p:cNvPr id="4" name="Slide Number Placeholder 3"/>
          <p:cNvSpPr>
            <a:spLocks noGrp="1"/>
          </p:cNvSpPr>
          <p:nvPr>
            <p:ph type="sldNum" sz="quarter" idx="5"/>
          </p:nvPr>
        </p:nvSpPr>
        <p:spPr/>
        <p:txBody>
          <a:bodyPr/>
          <a:lstStyle/>
          <a:p>
            <a:fld id="{0A31E068-D99C-E840-A98D-6E78081BD850}" type="slidenum">
              <a:rPr lang="en-LB" smtClean="0"/>
              <a:t>2</a:t>
            </a:fld>
            <a:endParaRPr lang="en-LB"/>
          </a:p>
        </p:txBody>
      </p:sp>
    </p:spTree>
    <p:extLst>
      <p:ext uri="{BB962C8B-B14F-4D97-AF65-F5344CB8AC3E}">
        <p14:creationId xmlns:p14="http://schemas.microsoft.com/office/powerpoint/2010/main" val="3181356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rtl="1"/>
            <a:r>
              <a:rPr lang="ar-LB" dirty="0">
                <a:solidFill>
                  <a:srgbClr val="24408E"/>
                </a:solidFill>
                <a:effectLst/>
                <a:latin typeface="Arial" panose="020B0604020202020204" pitchFamily="34" charset="0"/>
              </a:rPr>
              <a:t>- القرار -</a:t>
            </a:r>
          </a:p>
          <a:p>
            <a:pPr algn="ctr" rtl="1"/>
            <a:r>
              <a:rPr lang="ar-LB" dirty="0">
                <a:solidFill>
                  <a:srgbClr val="24408E"/>
                </a:solidFill>
                <a:effectLst/>
                <a:latin typeface="Arial" panose="020B0604020202020204" pitchFamily="34" charset="0"/>
              </a:rPr>
              <a:t>(اتّكل على ربّك من كلّ قلبك صلِّ بيسمع صلاتك لأنه بيحبك)٢</a:t>
            </a:r>
          </a:p>
          <a:p>
            <a:pPr algn="ctr" rtl="1"/>
            <a:br>
              <a:rPr lang="ar-LB" dirty="0">
                <a:solidFill>
                  <a:srgbClr val="24408E"/>
                </a:solidFill>
                <a:effectLst/>
                <a:latin typeface="Arial" panose="020B0604020202020204" pitchFamily="34" charset="0"/>
              </a:rPr>
            </a:br>
            <a:endParaRPr lang="ar-LB" dirty="0">
              <a:solidFill>
                <a:srgbClr val="24408E"/>
              </a:solidFill>
              <a:effectLst/>
              <a:latin typeface="Arial" panose="020B0604020202020204" pitchFamily="34" charset="0"/>
            </a:endParaRPr>
          </a:p>
          <a:p>
            <a:pPr algn="ctr" rtl="1"/>
            <a:r>
              <a:rPr lang="ar-LB" dirty="0">
                <a:solidFill>
                  <a:srgbClr val="24408E"/>
                </a:solidFill>
                <a:effectLst/>
                <a:latin typeface="Arial" panose="020B0604020202020204" pitchFamily="34" charset="0"/>
              </a:rPr>
              <a:t>١</a:t>
            </a:r>
          </a:p>
          <a:p>
            <a:pPr algn="ctr" rtl="1"/>
            <a:r>
              <a:rPr lang="ar-LB" dirty="0">
                <a:solidFill>
                  <a:srgbClr val="24408E"/>
                </a:solidFill>
                <a:effectLst/>
                <a:latin typeface="Arial" panose="020B0604020202020204" pitchFamily="34" charset="0"/>
              </a:rPr>
              <a:t>(لما بتكون متضايق    وتحسّ انّك كتير خايف     بعرف الله حدّي   وهو كلّ شي شايف)٢ </a:t>
            </a:r>
          </a:p>
          <a:p>
            <a:pPr algn="ctr" rtl="1"/>
            <a:r>
              <a:rPr lang="ar-LB" dirty="0">
                <a:solidFill>
                  <a:srgbClr val="24408E"/>
                </a:solidFill>
                <a:effectLst/>
                <a:latin typeface="Arial" panose="020B0604020202020204" pitchFamily="34" charset="0"/>
              </a:rPr>
              <a:t>(اتذكَّر انه مكتوب    إنَّك أنت محبوب )٢   دايماً ضل متذكِّر         وقووووول</a:t>
            </a:r>
          </a:p>
          <a:p>
            <a:pPr algn="ctr" rtl="1"/>
            <a:r>
              <a:rPr lang="ar-LB" dirty="0">
                <a:solidFill>
                  <a:srgbClr val="24408E"/>
                </a:solidFill>
                <a:effectLst/>
                <a:latin typeface="Arial" panose="020B0604020202020204" pitchFamily="34" charset="0"/>
              </a:rPr>
              <a:t> ٢</a:t>
            </a:r>
          </a:p>
          <a:p>
            <a:pPr algn="ctr" rtl="1"/>
            <a:r>
              <a:rPr lang="ar-LB" dirty="0">
                <a:solidFill>
                  <a:srgbClr val="24408E"/>
                </a:solidFill>
                <a:effectLst/>
                <a:latin typeface="Arial" panose="020B0604020202020204" pitchFamily="34" charset="0"/>
              </a:rPr>
              <a:t>(لما بكون متضايق   وحسّ انِّي كتير خايف  بعرف الله حدّي هو كلّ شي شايف)٢</a:t>
            </a:r>
          </a:p>
          <a:p>
            <a:pPr algn="ctr" rtl="1"/>
            <a:r>
              <a:rPr lang="ar-LB" dirty="0">
                <a:solidFill>
                  <a:srgbClr val="24408E"/>
                </a:solidFill>
                <a:effectLst/>
                <a:latin typeface="Arial" panose="020B0604020202020204" pitchFamily="34" charset="0"/>
              </a:rPr>
              <a:t>(بعرف أنه مكتوب   انّي أنا محبوب)٢ </a:t>
            </a:r>
          </a:p>
          <a:p>
            <a:pPr algn="ctr" rtl="1"/>
            <a:r>
              <a:rPr lang="ar-LB" dirty="0">
                <a:solidFill>
                  <a:srgbClr val="24408E"/>
                </a:solidFill>
                <a:effectLst/>
                <a:latin typeface="Arial" panose="020B0604020202020204" pitchFamily="34" charset="0"/>
              </a:rPr>
              <a:t>رح دايماً ضل متذكّر ورح قووووول</a:t>
            </a:r>
          </a:p>
          <a:p>
            <a:pPr algn="ctr" rtl="1"/>
            <a:br>
              <a:rPr lang="ar-LB" dirty="0">
                <a:solidFill>
                  <a:srgbClr val="24408E"/>
                </a:solidFill>
                <a:effectLst/>
                <a:latin typeface="Arial" panose="020B0604020202020204" pitchFamily="34" charset="0"/>
              </a:rPr>
            </a:br>
            <a:endParaRPr lang="ar-LB" dirty="0">
              <a:solidFill>
                <a:srgbClr val="24408E"/>
              </a:solidFill>
              <a:effectLst/>
              <a:latin typeface="Arial" panose="020B0604020202020204" pitchFamily="34" charset="0"/>
            </a:endParaRPr>
          </a:p>
          <a:p>
            <a:pPr algn="ctr" rtl="1"/>
            <a:r>
              <a:rPr lang="ar-LB" dirty="0">
                <a:solidFill>
                  <a:srgbClr val="24408E"/>
                </a:solidFill>
                <a:effectLst/>
                <a:latin typeface="Arial" panose="020B0604020202020204" pitchFamily="34" charset="0"/>
              </a:rPr>
              <a:t>باتكل على ربي من كلّ قلبي</a:t>
            </a:r>
            <a:br>
              <a:rPr lang="ar-LB" dirty="0">
                <a:solidFill>
                  <a:srgbClr val="24408E"/>
                </a:solidFill>
                <a:effectLst/>
                <a:latin typeface="Arial" panose="020B0604020202020204" pitchFamily="34" charset="0"/>
              </a:rPr>
            </a:br>
            <a:r>
              <a:rPr lang="ar-LB" dirty="0">
                <a:solidFill>
                  <a:srgbClr val="24408E"/>
                </a:solidFill>
                <a:effectLst/>
                <a:latin typeface="Arial" panose="020B0604020202020204" pitchFamily="34" charset="0"/>
              </a:rPr>
              <a:t> بصلي بيسمع صلاتي لأنّه بيحبني </a:t>
            </a:r>
          </a:p>
          <a:p>
            <a:pPr marL="0" algn="r" defTabSz="914400" rtl="1" eaLnBrk="1" latinLnBrk="0" hangingPunct="1"/>
            <a:endParaRPr lang="en-LB" dirty="0"/>
          </a:p>
        </p:txBody>
      </p:sp>
      <p:sp>
        <p:nvSpPr>
          <p:cNvPr id="4" name="Slide Number Placeholder 3"/>
          <p:cNvSpPr>
            <a:spLocks noGrp="1"/>
          </p:cNvSpPr>
          <p:nvPr>
            <p:ph type="sldNum" sz="quarter" idx="5"/>
          </p:nvPr>
        </p:nvSpPr>
        <p:spPr/>
        <p:txBody>
          <a:bodyPr/>
          <a:lstStyle/>
          <a:p>
            <a:fld id="{0A31E068-D99C-E840-A98D-6E78081BD850}" type="slidenum">
              <a:rPr lang="en-LB" smtClean="0"/>
              <a:t>3</a:t>
            </a:fld>
            <a:endParaRPr lang="en-LB"/>
          </a:p>
        </p:txBody>
      </p:sp>
    </p:spTree>
    <p:extLst>
      <p:ext uri="{BB962C8B-B14F-4D97-AF65-F5344CB8AC3E}">
        <p14:creationId xmlns:p14="http://schemas.microsoft.com/office/powerpoint/2010/main" val="3175162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dirty="0">
                <a:solidFill>
                  <a:srgbClr val="24408E"/>
                </a:solidFill>
                <a:effectLst/>
                <a:latin typeface="Arial" panose="020B0604020202020204" pitchFamily="34" charset="0"/>
              </a:rPr>
              <a:t>جميل أن نسمع اختبارات وتعاليم انطبعت في داخلنا، وأثَّرت في حياتنا. سيكون لدينا بعض الوقت لنسمع بعضها. كما سنتشارك بأسماء شخصيّات أثَّرت بنا ونريد أن نتمثّل بها. وهذه ستكون بداية جميلة لنخبر الآخرين بعمل الله. أشجِّعكم على المشاركة.</a:t>
            </a:r>
          </a:p>
          <a:p>
            <a:pPr algn="r" rtl="1"/>
            <a:r>
              <a:rPr lang="ar-LB" dirty="0">
                <a:solidFill>
                  <a:srgbClr val="24408E"/>
                </a:solidFill>
                <a:effectLst/>
                <a:latin typeface="Arial" panose="020B0604020202020204" pitchFamily="34" charset="0"/>
              </a:rPr>
              <a:t>افسح في المجال للأولاد أن يشاركوا اختباراتهم حسب الوقت المتاح. كما يمكنك أن تفصل وقت الاختبارات بترنيمة، من ثمَّ تفسح في المجال مرَّة أخرى.</a:t>
            </a:r>
          </a:p>
          <a:p>
            <a:pPr marL="0" algn="r" defTabSz="914400" rtl="1" eaLnBrk="1" latinLnBrk="0" hangingPunct="1"/>
            <a:endParaRPr lang="en-LB" dirty="0"/>
          </a:p>
        </p:txBody>
      </p:sp>
      <p:sp>
        <p:nvSpPr>
          <p:cNvPr id="4" name="Slide Number Placeholder 3"/>
          <p:cNvSpPr>
            <a:spLocks noGrp="1"/>
          </p:cNvSpPr>
          <p:nvPr>
            <p:ph type="sldNum" sz="quarter" idx="5"/>
          </p:nvPr>
        </p:nvSpPr>
        <p:spPr/>
        <p:txBody>
          <a:bodyPr/>
          <a:lstStyle/>
          <a:p>
            <a:fld id="{0A31E068-D99C-E840-A98D-6E78081BD850}" type="slidenum">
              <a:rPr lang="en-LB" smtClean="0"/>
              <a:t>9</a:t>
            </a:fld>
            <a:endParaRPr lang="en-LB"/>
          </a:p>
        </p:txBody>
      </p:sp>
    </p:spTree>
    <p:extLst>
      <p:ext uri="{BB962C8B-B14F-4D97-AF65-F5344CB8AC3E}">
        <p14:creationId xmlns:p14="http://schemas.microsoft.com/office/powerpoint/2010/main" val="22131425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ar-LB" sz="1200" kern="1200" dirty="0">
                <a:solidFill>
                  <a:schemeClr val="tx1"/>
                </a:solidFill>
                <a:effectLst/>
                <a:latin typeface="+mn-lt"/>
                <a:ea typeface="+mn-ea"/>
                <a:cs typeface="+mn-cs"/>
              </a:rPr>
              <a:t>أنا كتير مُميَّز بِنَظَرْالرَّب</a:t>
            </a:r>
          </a:p>
          <a:p>
            <a:pPr algn="ctr"/>
            <a:r>
              <a:rPr lang="ar-LB" sz="1200" kern="1200" dirty="0">
                <a:solidFill>
                  <a:schemeClr val="tx1"/>
                </a:solidFill>
                <a:effectLst/>
                <a:latin typeface="+mn-lt"/>
                <a:ea typeface="+mn-ea"/>
                <a:cs typeface="+mn-cs"/>
              </a:rPr>
              <a:t> هوِّ اللِّي خَلَقْني بِدِقَّة وبِحُبْ</a:t>
            </a:r>
          </a:p>
          <a:p>
            <a:pPr algn="ctr"/>
            <a:r>
              <a:rPr lang="ar-LB" sz="1200" kern="1200" dirty="0">
                <a:solidFill>
                  <a:schemeClr val="tx1"/>
                </a:solidFill>
                <a:effectLst/>
                <a:latin typeface="+mn-lt"/>
                <a:ea typeface="+mn-ea"/>
                <a:cs typeface="+mn-cs"/>
              </a:rPr>
              <a:t>بيَعْرِف كُل أفكاري وكُل كلمة علسَاني</a:t>
            </a:r>
          </a:p>
          <a:p>
            <a:pPr algn="ctr"/>
            <a:r>
              <a:rPr lang="ar-LB" sz="1200" kern="1200" dirty="0">
                <a:solidFill>
                  <a:schemeClr val="tx1"/>
                </a:solidFill>
                <a:effectLst/>
                <a:latin typeface="+mn-lt"/>
                <a:ea typeface="+mn-ea"/>
                <a:cs typeface="+mn-cs"/>
              </a:rPr>
              <a:t>ناطِرْغيِّر دَربي وافْتَحْلو باب القلب</a:t>
            </a:r>
          </a:p>
          <a:p>
            <a:pPr algn="ctr"/>
            <a:r>
              <a:rPr lang="ar-LB" sz="1200" kern="1200" dirty="0">
                <a:solidFill>
                  <a:schemeClr val="tx1"/>
                </a:solidFill>
                <a:effectLst/>
                <a:latin typeface="+mn-lt"/>
                <a:ea typeface="+mn-ea"/>
                <a:cs typeface="+mn-cs"/>
              </a:rPr>
              <a:t>يســـــــــــــــوع بِيحِبني</a:t>
            </a:r>
          </a:p>
          <a:p>
            <a:pPr algn="ctr"/>
            <a:r>
              <a:rPr lang="ar-LB" sz="1200" kern="1200" dirty="0">
                <a:solidFill>
                  <a:schemeClr val="tx1"/>
                </a:solidFill>
                <a:effectLst/>
                <a:latin typeface="+mn-lt"/>
                <a:ea typeface="+mn-ea"/>
                <a:cs typeface="+mn-cs"/>
              </a:rPr>
              <a:t> يســـــــوع عارِف اِسمي</a:t>
            </a:r>
          </a:p>
          <a:p>
            <a:pPr algn="ctr"/>
            <a:r>
              <a:rPr lang="ar-LB" sz="1200" kern="1200" dirty="0">
                <a:solidFill>
                  <a:schemeClr val="tx1"/>
                </a:solidFill>
                <a:effectLst/>
                <a:latin typeface="+mn-lt"/>
                <a:ea typeface="+mn-ea"/>
                <a:cs typeface="+mn-cs"/>
              </a:rPr>
              <a:t>يســـــــوع غيَّرني</a:t>
            </a:r>
          </a:p>
          <a:p>
            <a:pPr algn="ctr"/>
            <a:r>
              <a:rPr lang="ar-LB" sz="1200" kern="1200" dirty="0">
                <a:solidFill>
                  <a:schemeClr val="tx1"/>
                </a:solidFill>
                <a:effectLst/>
                <a:latin typeface="+mn-lt"/>
                <a:ea typeface="+mn-ea"/>
                <a:cs typeface="+mn-cs"/>
              </a:rPr>
              <a:t> وعرَّفني دَربْ الحقّ</a:t>
            </a:r>
          </a:p>
        </p:txBody>
      </p:sp>
      <p:sp>
        <p:nvSpPr>
          <p:cNvPr id="4" name="Slide Number Placeholder 3"/>
          <p:cNvSpPr>
            <a:spLocks noGrp="1"/>
          </p:cNvSpPr>
          <p:nvPr>
            <p:ph type="sldNum" sz="quarter" idx="5"/>
          </p:nvPr>
        </p:nvSpPr>
        <p:spPr/>
        <p:txBody>
          <a:bodyPr/>
          <a:lstStyle/>
          <a:p>
            <a:fld id="{0A31E068-D99C-E840-A98D-6E78081BD850}" type="slidenum">
              <a:rPr lang="en-LB" smtClean="0"/>
              <a:t>10</a:t>
            </a:fld>
            <a:endParaRPr lang="en-LB"/>
          </a:p>
        </p:txBody>
      </p:sp>
    </p:spTree>
    <p:extLst>
      <p:ext uri="{BB962C8B-B14F-4D97-AF65-F5344CB8AC3E}">
        <p14:creationId xmlns:p14="http://schemas.microsoft.com/office/powerpoint/2010/main" val="2403825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rtl="1"/>
            <a:r>
              <a:rPr lang="ar-LB" dirty="0">
                <a:solidFill>
                  <a:srgbClr val="24408E"/>
                </a:solidFill>
                <a:effectLst/>
                <a:latin typeface="Arial" panose="020B0604020202020204" pitchFamily="34" charset="0"/>
              </a:rPr>
              <a:t>الكتاب المقدّس الثمين يحتوي على عهدين عهد قديم ٣٩ عهد جديد ٢٧</a:t>
            </a:r>
          </a:p>
          <a:p>
            <a:pPr algn="ctr" rtl="1"/>
            <a:r>
              <a:rPr lang="ar-LB" dirty="0">
                <a:solidFill>
                  <a:srgbClr val="24408E"/>
                </a:solidFill>
                <a:effectLst/>
                <a:latin typeface="Arial" panose="020B0604020202020204" pitchFamily="34" charset="0"/>
              </a:rPr>
              <a:t>كل الكتاب ستة وستون سفراً</a:t>
            </a:r>
          </a:p>
          <a:p>
            <a:pPr algn="ctr" rtl="1"/>
            <a:br>
              <a:rPr lang="ar-LB" dirty="0">
                <a:solidFill>
                  <a:srgbClr val="24408E"/>
                </a:solidFill>
                <a:effectLst/>
                <a:latin typeface="Arial" panose="020B0604020202020204" pitchFamily="34" charset="0"/>
              </a:rPr>
            </a:br>
            <a:endParaRPr lang="ar-LB" dirty="0">
              <a:solidFill>
                <a:srgbClr val="24408E"/>
              </a:solidFill>
              <a:effectLst/>
              <a:latin typeface="Arial" panose="020B0604020202020204" pitchFamily="34" charset="0"/>
            </a:endParaRPr>
          </a:p>
          <a:p>
            <a:pPr algn="ctr" rtl="1"/>
            <a:r>
              <a:rPr lang="ar-LB" dirty="0">
                <a:solidFill>
                  <a:srgbClr val="24408E"/>
                </a:solidFill>
                <a:effectLst/>
                <a:latin typeface="Arial" panose="020B0604020202020204" pitchFamily="34" charset="0"/>
              </a:rPr>
              <a:t>العهد القديم يحتوي على:</a:t>
            </a:r>
          </a:p>
          <a:p>
            <a:pPr algn="ctr" rtl="1"/>
            <a:r>
              <a:rPr lang="ar-LB" dirty="0">
                <a:solidFill>
                  <a:srgbClr val="24408E"/>
                </a:solidFill>
                <a:effectLst/>
                <a:latin typeface="Arial" panose="020B0604020202020204" pitchFamily="34" charset="0"/>
              </a:rPr>
              <a:t>تكوين - خروج - لاويين - عدد - تثنيه</a:t>
            </a:r>
          </a:p>
          <a:p>
            <a:pPr algn="ctr" rtl="1"/>
            <a:r>
              <a:rPr lang="ar-LB" dirty="0">
                <a:solidFill>
                  <a:srgbClr val="24408E"/>
                </a:solidFill>
                <a:effectLst/>
                <a:latin typeface="Arial" panose="020B0604020202020204" pitchFamily="34" charset="0"/>
              </a:rPr>
              <a:t>يشوع - قضاه - راعوث - صموئيل يحوي سفرين</a:t>
            </a:r>
          </a:p>
          <a:p>
            <a:pPr algn="ctr" rtl="1"/>
            <a:r>
              <a:rPr lang="ar-LB" dirty="0">
                <a:solidFill>
                  <a:srgbClr val="24408E"/>
                </a:solidFill>
                <a:effectLst/>
                <a:latin typeface="Arial" panose="020B0604020202020204" pitchFamily="34" charset="0"/>
              </a:rPr>
              <a:t>أيضاً ملوك سفرين ثم أخبار سفرين</a:t>
            </a:r>
          </a:p>
          <a:p>
            <a:pPr algn="ctr" rtl="1"/>
            <a:r>
              <a:rPr lang="ar-LB" dirty="0">
                <a:solidFill>
                  <a:srgbClr val="24408E"/>
                </a:solidFill>
                <a:effectLst/>
                <a:latin typeface="Arial" panose="020B0604020202020204" pitchFamily="34" charset="0"/>
              </a:rPr>
              <a:t>عزرا - نحميا - استير</a:t>
            </a:r>
          </a:p>
          <a:p>
            <a:pPr algn="ctr" rtl="1"/>
            <a:r>
              <a:rPr lang="ar-LB" dirty="0">
                <a:solidFill>
                  <a:srgbClr val="24408E"/>
                </a:solidFill>
                <a:effectLst/>
                <a:latin typeface="Arial" panose="020B0604020202020204" pitchFamily="34" charset="0"/>
              </a:rPr>
              <a:t>أيوب - مزامير - أمثال - جامعة - نشيد الأنشاد</a:t>
            </a:r>
          </a:p>
          <a:p>
            <a:pPr algn="ctr" rtl="1"/>
            <a:r>
              <a:rPr lang="ar-LB" dirty="0">
                <a:solidFill>
                  <a:srgbClr val="24408E"/>
                </a:solidFill>
                <a:effectLst/>
                <a:latin typeface="Arial" panose="020B0604020202020204" pitchFamily="34" charset="0"/>
              </a:rPr>
              <a:t>أشعياء - أرميا - مراثي - حزقيال - دانيال</a:t>
            </a:r>
          </a:p>
          <a:p>
            <a:pPr algn="ctr" rtl="1"/>
            <a:r>
              <a:rPr lang="ar-LB" dirty="0">
                <a:solidFill>
                  <a:srgbClr val="24408E"/>
                </a:solidFill>
                <a:effectLst/>
                <a:latin typeface="Arial" panose="020B0604020202020204" pitchFamily="34" charset="0"/>
              </a:rPr>
              <a:t>هوشع - يوئيل - عاموس - عوبيديا - يونان - ميخا</a:t>
            </a:r>
          </a:p>
          <a:p>
            <a:pPr algn="ctr" rtl="1"/>
            <a:r>
              <a:rPr lang="ar-LB" dirty="0">
                <a:solidFill>
                  <a:srgbClr val="24408E"/>
                </a:solidFill>
                <a:effectLst/>
                <a:latin typeface="Arial" panose="020B0604020202020204" pitchFamily="34" charset="0"/>
              </a:rPr>
              <a:t>ناحوم - حبقوق - صفنيا - حجي - زكريا - ملاخي</a:t>
            </a:r>
          </a:p>
          <a:p>
            <a:pPr algn="ctr" rtl="1"/>
            <a:br>
              <a:rPr lang="ar-LB" dirty="0">
                <a:solidFill>
                  <a:srgbClr val="24408E"/>
                </a:solidFill>
                <a:effectLst/>
                <a:latin typeface="Arial" panose="020B0604020202020204" pitchFamily="34" charset="0"/>
              </a:rPr>
            </a:br>
            <a:endParaRPr lang="ar-LB" dirty="0">
              <a:solidFill>
                <a:srgbClr val="24408E"/>
              </a:solidFill>
              <a:effectLst/>
              <a:latin typeface="Arial" panose="020B0604020202020204" pitchFamily="34" charset="0"/>
            </a:endParaRPr>
          </a:p>
          <a:p>
            <a:pPr algn="ctr" rtl="1"/>
            <a:r>
              <a:rPr lang="ar-LB" dirty="0">
                <a:solidFill>
                  <a:srgbClr val="24408E"/>
                </a:solidFill>
                <a:effectLst/>
                <a:latin typeface="Arial" panose="020B0604020202020204" pitchFamily="34" charset="0"/>
              </a:rPr>
              <a:t>العهد الجديد يحتوي على:</a:t>
            </a:r>
          </a:p>
          <a:p>
            <a:pPr algn="ctr" rtl="1"/>
            <a:r>
              <a:rPr lang="ar-LB" dirty="0">
                <a:solidFill>
                  <a:srgbClr val="24408E"/>
                </a:solidFill>
                <a:effectLst/>
                <a:latin typeface="Arial" panose="020B0604020202020204" pitchFamily="34" charset="0"/>
              </a:rPr>
              <a:t>متى - مرقس - لوقا ويوحنا</a:t>
            </a:r>
          </a:p>
          <a:p>
            <a:pPr algn="ctr" rtl="1"/>
            <a:r>
              <a:rPr lang="ar-LB" dirty="0">
                <a:solidFill>
                  <a:srgbClr val="24408E"/>
                </a:solidFill>
                <a:effectLst/>
                <a:latin typeface="Arial" panose="020B0604020202020204" pitchFamily="34" charset="0"/>
              </a:rPr>
              <a:t>أعمال الرسل - رومية - كورنثوس رسالتين غلاطية -أفسس - فيلبي وكولوسي</a:t>
            </a:r>
          </a:p>
          <a:p>
            <a:pPr algn="ctr" rtl="1"/>
            <a:r>
              <a:rPr lang="ar-LB" dirty="0">
                <a:solidFill>
                  <a:srgbClr val="24408E"/>
                </a:solidFill>
                <a:effectLst/>
                <a:latin typeface="Arial" panose="020B0604020202020204" pitchFamily="34" charset="0"/>
              </a:rPr>
              <a:t>تسالونيكي رسالتين وتيموثاوس رسالتين</a:t>
            </a:r>
          </a:p>
          <a:p>
            <a:pPr algn="ctr" rtl="1"/>
            <a:r>
              <a:rPr lang="ar-LB" dirty="0">
                <a:solidFill>
                  <a:srgbClr val="24408E"/>
                </a:solidFill>
                <a:effectLst/>
                <a:latin typeface="Arial" panose="020B0604020202020204" pitchFamily="34" charset="0"/>
              </a:rPr>
              <a:t>تيطس - فيليمون - عبرانيين - يعقوب </a:t>
            </a:r>
            <a:br>
              <a:rPr lang="ar-LB" dirty="0">
                <a:solidFill>
                  <a:srgbClr val="24408E"/>
                </a:solidFill>
                <a:effectLst/>
                <a:latin typeface="Arial" panose="020B0604020202020204" pitchFamily="34" charset="0"/>
              </a:rPr>
            </a:br>
            <a:r>
              <a:rPr lang="ar-LB" dirty="0">
                <a:solidFill>
                  <a:srgbClr val="24408E"/>
                </a:solidFill>
                <a:effectLst/>
                <a:latin typeface="Arial" panose="020B0604020202020204" pitchFamily="34" charset="0"/>
              </a:rPr>
              <a:t>وبطرس رسالتين ويوحنا ثلاث رسائل ويهوذا وأخيراً سفر الرؤيا</a:t>
            </a:r>
          </a:p>
          <a:p>
            <a:pPr marL="0" algn="r" defTabSz="914400" rtl="1" eaLnBrk="1" latinLnBrk="0" hangingPunct="1"/>
            <a:endParaRPr lang="en-LB" dirty="0"/>
          </a:p>
        </p:txBody>
      </p:sp>
      <p:sp>
        <p:nvSpPr>
          <p:cNvPr id="4" name="Slide Number Placeholder 3"/>
          <p:cNvSpPr>
            <a:spLocks noGrp="1"/>
          </p:cNvSpPr>
          <p:nvPr>
            <p:ph type="sldNum" sz="quarter" idx="5"/>
          </p:nvPr>
        </p:nvSpPr>
        <p:spPr/>
        <p:txBody>
          <a:bodyPr/>
          <a:lstStyle/>
          <a:p>
            <a:fld id="{0A31E068-D99C-E840-A98D-6E78081BD850}" type="slidenum">
              <a:rPr lang="en-LB" smtClean="0"/>
              <a:t>19</a:t>
            </a:fld>
            <a:endParaRPr lang="en-LB"/>
          </a:p>
        </p:txBody>
      </p:sp>
    </p:spTree>
    <p:extLst>
      <p:ext uri="{BB962C8B-B14F-4D97-AF65-F5344CB8AC3E}">
        <p14:creationId xmlns:p14="http://schemas.microsoft.com/office/powerpoint/2010/main" val="35678693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rtl="1"/>
            <a:r>
              <a:rPr lang="ar-LB" dirty="0">
                <a:solidFill>
                  <a:srgbClr val="24408E"/>
                </a:solidFill>
                <a:effectLst/>
                <a:latin typeface="Arial" panose="020B0604020202020204" pitchFamily="34" charset="0"/>
              </a:rPr>
              <a:t>- ١ -</a:t>
            </a:r>
          </a:p>
          <a:p>
            <a:pPr algn="ctr" rtl="1"/>
            <a:r>
              <a:rPr lang="ar-LB" dirty="0">
                <a:solidFill>
                  <a:srgbClr val="24408E"/>
                </a:solidFill>
                <a:effectLst/>
                <a:latin typeface="Arial" panose="020B0604020202020204" pitchFamily="34" charset="0"/>
              </a:rPr>
              <a:t>لو ساكن بخيمة أو ساكن بقصر</a:t>
            </a:r>
          </a:p>
          <a:p>
            <a:pPr algn="ctr" rtl="1"/>
            <a:r>
              <a:rPr lang="ar-LB" dirty="0">
                <a:solidFill>
                  <a:srgbClr val="24408E"/>
                </a:solidFill>
                <a:effectLst/>
                <a:latin typeface="Arial" panose="020B0604020202020204" pitchFamily="34" charset="0"/>
              </a:rPr>
              <a:t>راكب سيارة فخمة أو أيّ باص للنقل</a:t>
            </a:r>
          </a:p>
          <a:p>
            <a:pPr algn="ctr" rtl="1"/>
            <a:r>
              <a:rPr lang="ar-LB" dirty="0">
                <a:solidFill>
                  <a:srgbClr val="24408E"/>
                </a:solidFill>
                <a:effectLst/>
                <a:latin typeface="Arial" panose="020B0604020202020204" pitchFamily="34" charset="0"/>
              </a:rPr>
              <a:t>لو بلعب بالنادي أو بالحارة مع أصحابي</a:t>
            </a:r>
          </a:p>
          <a:p>
            <a:pPr algn="ctr" rtl="1"/>
            <a:r>
              <a:rPr lang="ar-LB" dirty="0">
                <a:solidFill>
                  <a:srgbClr val="24408E"/>
                </a:solidFill>
                <a:effectLst/>
                <a:latin typeface="Arial" panose="020B0604020202020204" pitchFamily="34" charset="0"/>
              </a:rPr>
              <a:t>كلّنا عنده واحد ما حدا أحسن من التاني</a:t>
            </a:r>
          </a:p>
          <a:p>
            <a:pPr algn="ctr" rtl="1"/>
            <a:br>
              <a:rPr lang="ar-LB" dirty="0">
                <a:solidFill>
                  <a:srgbClr val="24408E"/>
                </a:solidFill>
                <a:effectLst/>
                <a:latin typeface="Arial" panose="020B0604020202020204" pitchFamily="34" charset="0"/>
              </a:rPr>
            </a:br>
            <a:endParaRPr lang="ar-LB" dirty="0">
              <a:solidFill>
                <a:srgbClr val="24408E"/>
              </a:solidFill>
              <a:effectLst/>
              <a:latin typeface="Arial" panose="020B0604020202020204" pitchFamily="34" charset="0"/>
            </a:endParaRPr>
          </a:p>
          <a:p>
            <a:pPr algn="ctr" rtl="1"/>
            <a:r>
              <a:rPr lang="ar-LB" dirty="0">
                <a:solidFill>
                  <a:srgbClr val="24408E"/>
                </a:solidFill>
                <a:effectLst/>
                <a:latin typeface="Arial" panose="020B0604020202020204" pitchFamily="34" charset="0"/>
              </a:rPr>
              <a:t>- القرار -</a:t>
            </a:r>
          </a:p>
          <a:p>
            <a:pPr algn="ctr" rtl="1"/>
            <a:r>
              <a:rPr lang="ar-LB" dirty="0">
                <a:solidFill>
                  <a:srgbClr val="24408E"/>
                </a:solidFill>
                <a:effectLst/>
                <a:latin typeface="Arial" panose="020B0604020202020204" pitchFamily="34" charset="0"/>
              </a:rPr>
              <a:t>قيمتي مش بشكلي قيمتي مش بلبسي</a:t>
            </a:r>
          </a:p>
          <a:p>
            <a:pPr algn="ctr" rtl="1"/>
            <a:r>
              <a:rPr lang="ar-LB" dirty="0">
                <a:solidFill>
                  <a:srgbClr val="24408E"/>
                </a:solidFill>
                <a:effectLst/>
                <a:latin typeface="Arial" panose="020B0604020202020204" pitchFamily="34" charset="0"/>
              </a:rPr>
              <a:t>قيمتي مش بأهلي ولا بغناي أو فقري</a:t>
            </a:r>
          </a:p>
          <a:p>
            <a:pPr algn="ctr" rtl="1"/>
            <a:r>
              <a:rPr lang="ar-LB" dirty="0">
                <a:solidFill>
                  <a:srgbClr val="24408E"/>
                </a:solidFill>
                <a:effectLst/>
                <a:latin typeface="Arial" panose="020B0604020202020204" pitchFamily="34" charset="0"/>
              </a:rPr>
              <a:t>قيمتي بإلهي اللي مات بدالي</a:t>
            </a:r>
          </a:p>
          <a:p>
            <a:pPr algn="ctr" rtl="1"/>
            <a:r>
              <a:rPr lang="ar-LB" dirty="0">
                <a:solidFill>
                  <a:srgbClr val="24408E"/>
                </a:solidFill>
                <a:effectLst/>
                <a:latin typeface="Arial" panose="020B0604020202020204" pitchFamily="34" charset="0"/>
              </a:rPr>
              <a:t>غيَّرلي كلّ أحوالي وخلّاني ابن ليه</a:t>
            </a:r>
          </a:p>
          <a:p>
            <a:pPr algn="ctr" rtl="1"/>
            <a:endParaRPr lang="ar-LB" dirty="0">
              <a:solidFill>
                <a:srgbClr val="24408E"/>
              </a:solidFill>
              <a:effectLst/>
              <a:latin typeface="Arial" panose="020B0604020202020204" pitchFamily="34" charset="0"/>
            </a:endParaRPr>
          </a:p>
          <a:p>
            <a:pPr algn="ctr" rtl="1"/>
            <a:r>
              <a:rPr lang="ar-LB" dirty="0">
                <a:solidFill>
                  <a:srgbClr val="24408E"/>
                </a:solidFill>
                <a:effectLst/>
                <a:latin typeface="Arial" panose="020B0604020202020204" pitchFamily="34" charset="0"/>
              </a:rPr>
              <a:t>أنا مقبول بعيونه ومحبوب كتير كتير</a:t>
            </a:r>
          </a:p>
          <a:p>
            <a:pPr algn="ctr" rtl="1"/>
            <a:r>
              <a:rPr lang="ar-LB" dirty="0">
                <a:solidFill>
                  <a:srgbClr val="24408E"/>
                </a:solidFill>
                <a:effectLst/>
                <a:latin typeface="Arial" panose="020B0604020202020204" pitchFamily="34" charset="0"/>
              </a:rPr>
              <a:t>ومهما كانت ظروفي رح ابقى واثق فيه</a:t>
            </a:r>
          </a:p>
          <a:p>
            <a:pPr algn="ctr" rtl="1"/>
            <a:r>
              <a:rPr lang="ar-LB" dirty="0">
                <a:solidFill>
                  <a:srgbClr val="24408E"/>
                </a:solidFill>
                <a:effectLst/>
                <a:latin typeface="Arial" panose="020B0604020202020204" pitchFamily="34" charset="0"/>
              </a:rPr>
              <a:t>(من يوم ما سكن قلبي غيَّرلي كلّ فكري</a:t>
            </a:r>
          </a:p>
          <a:p>
            <a:pPr algn="ctr" rtl="1"/>
            <a:r>
              <a:rPr lang="ar-LB" dirty="0">
                <a:solidFill>
                  <a:srgbClr val="24408E"/>
                </a:solidFill>
                <a:effectLst/>
                <a:latin typeface="Arial" panose="020B0604020202020204" pitchFamily="34" charset="0"/>
              </a:rPr>
              <a:t>ابن الملك سمَّاني برنس يعني أمير)٢</a:t>
            </a:r>
          </a:p>
          <a:p>
            <a:pPr algn="ctr" rtl="1"/>
            <a:br>
              <a:rPr lang="ar-LB" dirty="0">
                <a:solidFill>
                  <a:srgbClr val="24408E"/>
                </a:solidFill>
                <a:effectLst/>
                <a:latin typeface="Arial" panose="020B0604020202020204" pitchFamily="34" charset="0"/>
              </a:rPr>
            </a:br>
            <a:endParaRPr lang="ar-LB" dirty="0">
              <a:solidFill>
                <a:srgbClr val="24408E"/>
              </a:solidFill>
              <a:effectLst/>
              <a:latin typeface="Arial" panose="020B0604020202020204" pitchFamily="34" charset="0"/>
            </a:endParaRPr>
          </a:p>
          <a:p>
            <a:pPr algn="ctr" rtl="1"/>
            <a:r>
              <a:rPr lang="ar-LB" dirty="0">
                <a:solidFill>
                  <a:srgbClr val="24408E"/>
                </a:solidFill>
                <a:effectLst/>
                <a:latin typeface="Arial" panose="020B0604020202020204" pitchFamily="34" charset="0"/>
              </a:rPr>
              <a:t>- ٢ -</a:t>
            </a:r>
          </a:p>
          <a:p>
            <a:pPr algn="ctr" rtl="1"/>
            <a:r>
              <a:rPr lang="ar-LB" dirty="0">
                <a:solidFill>
                  <a:srgbClr val="24408E"/>
                </a:solidFill>
                <a:effectLst/>
                <a:latin typeface="Arial" panose="020B0604020202020204" pitchFamily="34" charset="0"/>
              </a:rPr>
              <a:t>لو مهما كان لوني أبيض أو أسمر</a:t>
            </a:r>
          </a:p>
          <a:p>
            <a:pPr algn="ctr" rtl="1"/>
            <a:r>
              <a:rPr lang="ar-LB" dirty="0">
                <a:solidFill>
                  <a:srgbClr val="24408E"/>
                </a:solidFill>
                <a:effectLst/>
                <a:latin typeface="Arial" panose="020B0604020202020204" pitchFamily="34" charset="0"/>
              </a:rPr>
              <a:t>شعري أسود ومجَعَّد أو سابل وأشقَر</a:t>
            </a:r>
          </a:p>
          <a:p>
            <a:pPr algn="ctr" rtl="1"/>
            <a:r>
              <a:rPr lang="ar-LB" dirty="0">
                <a:solidFill>
                  <a:srgbClr val="24408E"/>
                </a:solidFill>
                <a:effectLst/>
                <a:latin typeface="Arial" panose="020B0604020202020204" pitchFamily="34" charset="0"/>
              </a:rPr>
              <a:t>شكل وجهي عادي أو متل القمر</a:t>
            </a:r>
          </a:p>
          <a:p>
            <a:pPr algn="ctr" rtl="1"/>
            <a:r>
              <a:rPr lang="ar-LB" dirty="0">
                <a:solidFill>
                  <a:srgbClr val="24408E"/>
                </a:solidFill>
                <a:effectLst/>
                <a:latin typeface="Arial" panose="020B0604020202020204" pitchFamily="34" charset="0"/>
              </a:rPr>
              <a:t>عيوني سود أو بني أزرق أو أخضر</a:t>
            </a:r>
          </a:p>
          <a:p>
            <a:pPr algn="ctr" rtl="1"/>
            <a:br>
              <a:rPr lang="ar-LB" dirty="0">
                <a:solidFill>
                  <a:srgbClr val="24408E"/>
                </a:solidFill>
                <a:effectLst/>
                <a:latin typeface="Arial" panose="020B0604020202020204" pitchFamily="34" charset="0"/>
              </a:rPr>
            </a:br>
            <a:endParaRPr lang="ar-LB" dirty="0">
              <a:solidFill>
                <a:srgbClr val="24408E"/>
              </a:solidFill>
              <a:effectLst/>
              <a:latin typeface="Arial" panose="020B0604020202020204" pitchFamily="34" charset="0"/>
            </a:endParaRPr>
          </a:p>
          <a:p>
            <a:pPr algn="ctr" rtl="1"/>
            <a:r>
              <a:rPr lang="ar-LB" dirty="0">
                <a:solidFill>
                  <a:srgbClr val="24408E"/>
                </a:solidFill>
                <a:effectLst/>
                <a:latin typeface="Arial" panose="020B0604020202020204" pitchFamily="34" charset="0"/>
              </a:rPr>
              <a:t>- ٣ -</a:t>
            </a:r>
          </a:p>
          <a:p>
            <a:pPr algn="ctr" rtl="1"/>
            <a:r>
              <a:rPr lang="ar-LB" dirty="0">
                <a:solidFill>
                  <a:srgbClr val="24408E"/>
                </a:solidFill>
                <a:effectLst/>
                <a:latin typeface="Arial" panose="020B0604020202020204" pitchFamily="34" charset="0"/>
              </a:rPr>
              <a:t>لو كلّ الناس رفضوني وبالسّوء اتعامَلت</a:t>
            </a:r>
          </a:p>
          <a:p>
            <a:pPr algn="ctr" rtl="1"/>
            <a:r>
              <a:rPr lang="ar-LB" dirty="0">
                <a:solidFill>
                  <a:srgbClr val="24408E"/>
                </a:solidFill>
                <a:effectLst/>
                <a:latin typeface="Arial" panose="020B0604020202020204" pitchFamily="34" charset="0"/>
              </a:rPr>
              <a:t>لازم أبقى متذَّكر إنه إلهي محب</a:t>
            </a:r>
          </a:p>
          <a:p>
            <a:pPr algn="ctr" rtl="1"/>
            <a:r>
              <a:rPr lang="ar-LB" dirty="0">
                <a:solidFill>
                  <a:srgbClr val="24408E"/>
                </a:solidFill>
                <a:effectLst/>
                <a:latin typeface="Arial" panose="020B0604020202020204" pitchFamily="34" charset="0"/>
              </a:rPr>
              <a:t>هو اللي حبني ومن بطن ماما عارفني</a:t>
            </a:r>
          </a:p>
          <a:p>
            <a:pPr algn="ctr" rtl="1"/>
            <a:r>
              <a:rPr lang="ar-LB" dirty="0">
                <a:solidFill>
                  <a:srgbClr val="24408E"/>
                </a:solidFill>
                <a:effectLst/>
                <a:latin typeface="Arial" panose="020B0604020202020204" pitchFamily="34" charset="0"/>
              </a:rPr>
              <a:t>صوَّرني وكَتَب اسمي برنس يعني أمير</a:t>
            </a:r>
          </a:p>
          <a:p>
            <a:pPr algn="ctr" rtl="1"/>
            <a:endParaRPr lang="ar-LB" dirty="0">
              <a:solidFill>
                <a:srgbClr val="24408E"/>
              </a:solidFill>
              <a:effectLst/>
              <a:latin typeface="Arial" panose="020B0604020202020204" pitchFamily="34" charset="0"/>
            </a:endParaRPr>
          </a:p>
          <a:p>
            <a:pPr marL="0" algn="r" defTabSz="914400" rtl="1" eaLnBrk="1" latinLnBrk="0" hangingPunct="1"/>
            <a:endParaRPr lang="en-LB" dirty="0"/>
          </a:p>
        </p:txBody>
      </p:sp>
      <p:sp>
        <p:nvSpPr>
          <p:cNvPr id="4" name="Slide Number Placeholder 3"/>
          <p:cNvSpPr>
            <a:spLocks noGrp="1"/>
          </p:cNvSpPr>
          <p:nvPr>
            <p:ph type="sldNum" sz="quarter" idx="5"/>
          </p:nvPr>
        </p:nvSpPr>
        <p:spPr/>
        <p:txBody>
          <a:bodyPr/>
          <a:lstStyle/>
          <a:p>
            <a:fld id="{0A31E068-D99C-E840-A98D-6E78081BD850}" type="slidenum">
              <a:rPr lang="en-LB" smtClean="0"/>
              <a:t>25</a:t>
            </a:fld>
            <a:endParaRPr lang="en-LB"/>
          </a:p>
        </p:txBody>
      </p:sp>
    </p:spTree>
    <p:extLst>
      <p:ext uri="{BB962C8B-B14F-4D97-AF65-F5344CB8AC3E}">
        <p14:creationId xmlns:p14="http://schemas.microsoft.com/office/powerpoint/2010/main" val="30975351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LB" dirty="0">
                <a:solidFill>
                  <a:srgbClr val="8A1F52"/>
                </a:solidFill>
                <a:effectLst/>
                <a:latin typeface="Arial" panose="020B0604020202020204" pitchFamily="34" charset="0"/>
              </a:rPr>
              <a:t> المواد المطلوبة: بالون (عدد ٢) من اللون نفسه – هيليوم – شريط (ريبون).</a:t>
            </a:r>
          </a:p>
          <a:p>
            <a:pPr marL="0" marR="0" lvl="0" indent="0" algn="r" defTabSz="914400" rtl="1" eaLnBrk="1" fontAlgn="auto" latinLnBrk="0" hangingPunct="1">
              <a:lnSpc>
                <a:spcPct val="100000"/>
              </a:lnSpc>
              <a:spcBef>
                <a:spcPts val="0"/>
              </a:spcBef>
              <a:spcAft>
                <a:spcPts val="0"/>
              </a:spcAft>
              <a:buClrTx/>
              <a:buSzTx/>
              <a:buFontTx/>
              <a:buNone/>
              <a:tabLst/>
              <a:defRPr/>
            </a:pPr>
            <a:endParaRPr lang="ar-LB" dirty="0">
              <a:solidFill>
                <a:srgbClr val="8A1F52"/>
              </a:solidFill>
              <a:effectLst/>
              <a:latin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LB" dirty="0">
                <a:solidFill>
                  <a:srgbClr val="24408E"/>
                </a:solidFill>
                <a:effectLst/>
                <a:latin typeface="Arial" panose="020B0604020202020204" pitchFamily="34" charset="0"/>
              </a:rPr>
              <a:t>شرح وتطبيق</a:t>
            </a:r>
          </a:p>
          <a:p>
            <a:pPr marL="171450" indent="-171450" algn="r" rtl="1">
              <a:buFont typeface="Arial" panose="020B0604020202020204" pitchFamily="34" charset="0"/>
              <a:buChar char="•"/>
            </a:pPr>
            <a:r>
              <a:rPr lang="ar-LB" dirty="0">
                <a:solidFill>
                  <a:srgbClr val="24408E"/>
                </a:solidFill>
                <a:effectLst/>
                <a:latin typeface="Arial" panose="020B0604020202020204" pitchFamily="34" charset="0"/>
              </a:rPr>
              <a:t>انفخ بالونًا بغاز الهيليوم وانفخ بالونًا آخر بالهواء، ثمّ اربط كلاًّ منهما بشريط.</a:t>
            </a:r>
          </a:p>
          <a:p>
            <a:pPr marL="171450" indent="-171450" algn="r" rtl="1">
              <a:buFont typeface="Arial" panose="020B0604020202020204" pitchFamily="34" charset="0"/>
              <a:buChar char="•"/>
            </a:pPr>
            <a:r>
              <a:rPr lang="ar-LB" dirty="0">
                <a:solidFill>
                  <a:srgbClr val="24408E"/>
                </a:solidFill>
                <a:effectLst/>
                <a:latin typeface="Arial" panose="020B0604020202020204" pitchFamily="34" charset="0"/>
              </a:rPr>
              <a:t>امسك بالبالونَين كلّ واحد بيد، واسأل الأولاد، بماذا يتشابه هذان البَالونان؟ (اسمع الإجابات) </a:t>
            </a:r>
          </a:p>
          <a:p>
            <a:pPr algn="r" rtl="1"/>
            <a:r>
              <a:rPr lang="ar-LB" dirty="0">
                <a:solidFill>
                  <a:srgbClr val="24408E"/>
                </a:solidFill>
                <a:effectLst/>
                <a:latin typeface="Arial" panose="020B0604020202020204" pitchFamily="34" charset="0"/>
              </a:rPr>
              <a:t>نعم، في اللون، والشكل، والحجم… رائع! </a:t>
            </a:r>
          </a:p>
          <a:p>
            <a:pPr algn="r" rtl="1"/>
            <a:br>
              <a:rPr lang="ar-LB" dirty="0">
                <a:solidFill>
                  <a:srgbClr val="24408E"/>
                </a:solidFill>
                <a:effectLst/>
                <a:latin typeface="Arial" panose="020B0604020202020204" pitchFamily="34" charset="0"/>
              </a:rPr>
            </a:br>
            <a:endParaRPr lang="ar-LB" dirty="0">
              <a:solidFill>
                <a:srgbClr val="24408E"/>
              </a:solidFill>
              <a:effectLst/>
              <a:latin typeface="Arial" panose="020B0604020202020204" pitchFamily="34" charset="0"/>
            </a:endParaRPr>
          </a:p>
          <a:p>
            <a:pPr marL="171450" indent="-171450" algn="r" rtl="1">
              <a:buFont typeface="Arial" panose="020B0604020202020204" pitchFamily="34" charset="0"/>
              <a:buChar char="•"/>
            </a:pPr>
            <a:r>
              <a:rPr lang="ar-LB" dirty="0">
                <a:solidFill>
                  <a:srgbClr val="24408E"/>
                </a:solidFill>
                <a:effectLst/>
                <a:latin typeface="Arial" panose="020B0604020202020204" pitchFamily="34" charset="0"/>
              </a:rPr>
              <a:t>يتشابه هذان البَالونان في كلّ شيء من الخارج. هكذا نبدو نحنُ أيضًا. ربّما لا نتشابه جميعنا في الشكل، ولكن جميعنا نبدو بخير وبصحَّة جيِّدة، وفرحين، ونرنِّم ونسبِّح الرَّب… فما من أحدٍ يستطيع أن يعرف ما في دواخلنا من مشاعر وأفكار.</a:t>
            </a:r>
          </a:p>
          <a:p>
            <a:pPr algn="r" rtl="1"/>
            <a:br>
              <a:rPr lang="ar-LB" dirty="0">
                <a:solidFill>
                  <a:srgbClr val="24408E"/>
                </a:solidFill>
                <a:effectLst/>
                <a:latin typeface="Arial" panose="020B0604020202020204" pitchFamily="34" charset="0"/>
              </a:rPr>
            </a:br>
            <a:endParaRPr lang="ar-LB" dirty="0">
              <a:solidFill>
                <a:srgbClr val="24408E"/>
              </a:solidFill>
              <a:effectLst/>
              <a:latin typeface="Arial" panose="020B0604020202020204" pitchFamily="34" charset="0"/>
            </a:endParaRPr>
          </a:p>
          <a:p>
            <a:pPr marL="171450" indent="-171450" algn="r" rtl="1">
              <a:buFont typeface="Arial" panose="020B0604020202020204" pitchFamily="34" charset="0"/>
              <a:buChar char="•"/>
            </a:pPr>
            <a:r>
              <a:rPr lang="ar-LB" dirty="0">
                <a:solidFill>
                  <a:srgbClr val="24408E"/>
                </a:solidFill>
                <a:effectLst/>
                <a:latin typeface="Arial" panose="020B0604020202020204" pitchFamily="34" charset="0"/>
              </a:rPr>
              <a:t>اُمسك البالون المملوء بالهواء وقل للأولاد: إنَّ هذا البالون يُشبه صديقه البالون الآخر، ولكن بداخله شيء مختلف (اترك البالون إذ سيقع على الأرض). من الممكن أن نبدو بخير، ولكن عندما نمر في ظرف صعب، نقع ونفشل، وأحيانًا نستسلم لضغط الظروف ويتلاشى كل أمل لدينا.</a:t>
            </a:r>
          </a:p>
          <a:p>
            <a:pPr algn="r" rtl="1"/>
            <a:endParaRPr lang="ar-LB" dirty="0">
              <a:solidFill>
                <a:srgbClr val="24408E"/>
              </a:solidFill>
              <a:effectLst/>
              <a:latin typeface="Arial" panose="020B0604020202020204" pitchFamily="34" charset="0"/>
            </a:endParaRPr>
          </a:p>
          <a:p>
            <a:pPr marL="171450" indent="-171450" algn="r" rtl="1">
              <a:buFont typeface="Arial" panose="020B0604020202020204" pitchFamily="34" charset="0"/>
              <a:buChar char="•"/>
            </a:pPr>
            <a:r>
              <a:rPr lang="ar-LB" dirty="0">
                <a:solidFill>
                  <a:srgbClr val="24408E"/>
                </a:solidFill>
                <a:effectLst/>
                <a:latin typeface="Arial" panose="020B0604020202020204" pitchFamily="34" charset="0"/>
              </a:rPr>
              <a:t>ولكن عندما يكون في داخلنا شيءٌ مختلف، مثل الإيمان والرجاء والأمل، فإننا نكون مثل هذا البالون (أشِر إلى البالون المملوء بالهيليوم)، نرتفع فوق المشاكل والصعوبات التي قد تواجهنا (اترك البالون إذ سيطير في الهواء). هذا ما يريد منّا الله أن نحصل عليه، الرجاء الَّذي يساعدنا كي نرتفع فوق مشاكلنا. ولكن كيف نحصل على هذا الرجاء؟! باتِّباع الحركة نفسها الَّتي قُمتم بها الآن... </a:t>
            </a:r>
          </a:p>
          <a:p>
            <a:pPr algn="r" rtl="1"/>
            <a:br>
              <a:rPr lang="ar-LB" dirty="0">
                <a:solidFill>
                  <a:srgbClr val="24408E"/>
                </a:solidFill>
                <a:effectLst/>
                <a:latin typeface="Arial" panose="020B0604020202020204" pitchFamily="34" charset="0"/>
              </a:rPr>
            </a:br>
            <a:endParaRPr lang="ar-LB" dirty="0">
              <a:solidFill>
                <a:srgbClr val="24408E"/>
              </a:solidFill>
              <a:effectLst/>
              <a:latin typeface="Arial" panose="020B0604020202020204" pitchFamily="34" charset="0"/>
            </a:endParaRPr>
          </a:p>
          <a:p>
            <a:pPr marL="171450" indent="-171450" algn="r" rtl="1">
              <a:buFont typeface="Arial" panose="020B0604020202020204" pitchFamily="34" charset="0"/>
              <a:buChar char="•"/>
            </a:pPr>
            <a:r>
              <a:rPr lang="ar-LB" dirty="0">
                <a:solidFill>
                  <a:srgbClr val="24408E"/>
                </a:solidFill>
                <a:effectLst/>
                <a:latin typeface="Arial" panose="020B0604020202020204" pitchFamily="34" charset="0"/>
              </a:rPr>
              <a:t>اسأل الأولاد، عندما تركتم البالون، أين نظرتم؟ نعم، إلى الأعلى… أعلم أنَّكم نظرتم إلى البالون، ولكن الرجاء يأتي أيضًا من العلاء. لذلك علينا أن ننظر إلى الله دائمًا.</a:t>
            </a:r>
          </a:p>
          <a:p>
            <a:pPr algn="r" rtl="1"/>
            <a:br>
              <a:rPr lang="ar-LB" dirty="0">
                <a:solidFill>
                  <a:srgbClr val="24408E"/>
                </a:solidFill>
                <a:effectLst/>
                <a:latin typeface="Arial" panose="020B0604020202020204" pitchFamily="34" charset="0"/>
              </a:rPr>
            </a:br>
            <a:endParaRPr lang="ar-LB" dirty="0">
              <a:solidFill>
                <a:srgbClr val="24408E"/>
              </a:solidFill>
              <a:effectLst/>
              <a:latin typeface="Arial" panose="020B0604020202020204" pitchFamily="34" charset="0"/>
            </a:endParaRPr>
          </a:p>
          <a:p>
            <a:pPr algn="r" rtl="1"/>
            <a:r>
              <a:rPr lang="ar-LB" dirty="0">
                <a:solidFill>
                  <a:srgbClr val="24408E"/>
                </a:solidFill>
                <a:effectLst/>
                <a:latin typeface="Arial" panose="020B0604020202020204" pitchFamily="34" charset="0"/>
              </a:rPr>
              <a:t>والآن دعونا نحني رؤوسنا للصلاة،</a:t>
            </a:r>
          </a:p>
          <a:p>
            <a:pPr algn="r" rtl="1"/>
            <a:r>
              <a:rPr lang="ar-LB" dirty="0">
                <a:solidFill>
                  <a:srgbClr val="24408E"/>
                </a:solidFill>
                <a:effectLst/>
                <a:latin typeface="Arial" panose="020B0604020202020204" pitchFamily="34" charset="0"/>
              </a:rPr>
              <a:t>“يا رب، نحن نشكرك من أجل كلامك الذي يشجِّعنا ويعطينا الأمل والرجاء. نطلب منك أن تساعدنا كي نتذكّر دائمًا أن لا نحوِّل أنظارنا عنك. كما نطلب منك أن تحفظ كلّ فرد منّا وأن تسير بوجهك أمامنا كي نطبِّق كل ما تعلّمناه. باسم يسوع. آمين.”</a:t>
            </a:r>
          </a:p>
          <a:p>
            <a:pPr algn="r" rtl="1"/>
            <a:br>
              <a:rPr lang="ar-LB" dirty="0">
                <a:solidFill>
                  <a:srgbClr val="24408E"/>
                </a:solidFill>
                <a:effectLst/>
                <a:latin typeface="Arial" panose="020B0604020202020204" pitchFamily="34" charset="0"/>
              </a:rPr>
            </a:br>
            <a:endParaRPr lang="ar-LB" dirty="0">
              <a:solidFill>
                <a:srgbClr val="24408E"/>
              </a:solidFill>
              <a:effectLst/>
              <a:latin typeface="Arial" panose="020B0604020202020204" pitchFamily="34" charset="0"/>
            </a:endParaRPr>
          </a:p>
          <a:p>
            <a:pPr marL="0" algn="r" defTabSz="914400" rtl="1" eaLnBrk="1" latinLnBrk="0" hangingPunct="1"/>
            <a:endParaRPr lang="en-LB" dirty="0"/>
          </a:p>
        </p:txBody>
      </p:sp>
      <p:sp>
        <p:nvSpPr>
          <p:cNvPr id="4" name="Slide Number Placeholder 3"/>
          <p:cNvSpPr>
            <a:spLocks noGrp="1"/>
          </p:cNvSpPr>
          <p:nvPr>
            <p:ph type="sldNum" sz="quarter" idx="5"/>
          </p:nvPr>
        </p:nvSpPr>
        <p:spPr/>
        <p:txBody>
          <a:bodyPr/>
          <a:lstStyle/>
          <a:p>
            <a:fld id="{0A31E068-D99C-E840-A98D-6E78081BD850}" type="slidenum">
              <a:rPr lang="en-LB" smtClean="0"/>
              <a:t>35</a:t>
            </a:fld>
            <a:endParaRPr lang="en-LB"/>
          </a:p>
        </p:txBody>
      </p:sp>
    </p:spTree>
    <p:extLst>
      <p:ext uri="{BB962C8B-B14F-4D97-AF65-F5344CB8AC3E}">
        <p14:creationId xmlns:p14="http://schemas.microsoft.com/office/powerpoint/2010/main" val="5127407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LB" dirty="0">
                <a:solidFill>
                  <a:srgbClr val="24408E"/>
                </a:solidFill>
                <a:effectLst/>
                <a:latin typeface="Arial" panose="020B0604020202020204" pitchFamily="34" charset="0"/>
              </a:rPr>
              <a:t>شرح وتطبيق</a:t>
            </a:r>
          </a:p>
          <a:p>
            <a:pPr marL="171450" indent="-171450" algn="r" rtl="1">
              <a:buFont typeface="Arial" panose="020B0604020202020204" pitchFamily="34" charset="0"/>
              <a:buChar char="•"/>
            </a:pPr>
            <a:r>
              <a:rPr lang="ar-LB" dirty="0">
                <a:solidFill>
                  <a:srgbClr val="24408E"/>
                </a:solidFill>
                <a:effectLst/>
                <a:latin typeface="Arial" panose="020B0604020202020204" pitchFamily="34" charset="0"/>
              </a:rPr>
              <a:t>اطبع الشهادات الموجودة في المواد المضافة.</a:t>
            </a:r>
          </a:p>
          <a:p>
            <a:pPr marL="171450" indent="-171450" algn="r" rtl="1">
              <a:buFont typeface="Arial" panose="020B0604020202020204" pitchFamily="34" charset="0"/>
              <a:buChar char="•"/>
            </a:pPr>
            <a:r>
              <a:rPr lang="ar-LB" dirty="0">
                <a:solidFill>
                  <a:srgbClr val="24408E"/>
                </a:solidFill>
                <a:effectLst/>
                <a:latin typeface="Arial" panose="020B0604020202020204" pitchFamily="34" charset="0"/>
              </a:rPr>
              <a:t>املأ الشهادات بأسماء الطلاّب.</a:t>
            </a:r>
          </a:p>
          <a:p>
            <a:pPr marL="171450" indent="-171450" algn="r" rtl="1">
              <a:buFont typeface="Arial" panose="020B0604020202020204" pitchFamily="34" charset="0"/>
              <a:buChar char="•"/>
            </a:pPr>
            <a:r>
              <a:rPr lang="ar-LB" dirty="0">
                <a:solidFill>
                  <a:srgbClr val="24408E"/>
                </a:solidFill>
                <a:effectLst/>
                <a:latin typeface="Arial" panose="020B0604020202020204" pitchFamily="34" charset="0"/>
              </a:rPr>
              <a:t>اُطلب من الأولاد الوقوف في صفٍ منتظم.</a:t>
            </a:r>
          </a:p>
          <a:p>
            <a:pPr marL="171450" indent="-171450" algn="r" rtl="1">
              <a:buFont typeface="Arial" panose="020B0604020202020204" pitchFamily="34" charset="0"/>
              <a:buChar char="•"/>
            </a:pPr>
            <a:r>
              <a:rPr lang="ar-LB" dirty="0">
                <a:solidFill>
                  <a:srgbClr val="24408E"/>
                </a:solidFill>
                <a:effectLst/>
                <a:latin typeface="Arial" panose="020B0604020202020204" pitchFamily="34" charset="0"/>
              </a:rPr>
              <a:t>سمِّ الولد واطلب منه التقدُّم إلى الأمام.</a:t>
            </a:r>
          </a:p>
          <a:p>
            <a:pPr marL="171450" indent="-171450" algn="r" rtl="1">
              <a:buFont typeface="Arial" panose="020B0604020202020204" pitchFamily="34" charset="0"/>
              <a:buChar char="•"/>
            </a:pPr>
            <a:r>
              <a:rPr lang="ar-LB" dirty="0">
                <a:solidFill>
                  <a:srgbClr val="24408E"/>
                </a:solidFill>
                <a:effectLst/>
                <a:latin typeface="Arial" panose="020B0604020202020204" pitchFamily="34" charset="0"/>
              </a:rPr>
              <a:t>أعطِ كلّ ولدٍ من الأولاد شهادته، والتقط صورة تذكاريّة.</a:t>
            </a:r>
          </a:p>
          <a:p>
            <a:pPr marL="0" algn="r" defTabSz="914400" rtl="1" eaLnBrk="1" latinLnBrk="0" hangingPunct="1"/>
            <a:endParaRPr lang="en-LB" dirty="0"/>
          </a:p>
        </p:txBody>
      </p:sp>
      <p:sp>
        <p:nvSpPr>
          <p:cNvPr id="4" name="Slide Number Placeholder 3"/>
          <p:cNvSpPr>
            <a:spLocks noGrp="1"/>
          </p:cNvSpPr>
          <p:nvPr>
            <p:ph type="sldNum" sz="quarter" idx="5"/>
          </p:nvPr>
        </p:nvSpPr>
        <p:spPr/>
        <p:txBody>
          <a:bodyPr/>
          <a:lstStyle/>
          <a:p>
            <a:fld id="{0A31E068-D99C-E840-A98D-6E78081BD850}" type="slidenum">
              <a:rPr lang="en-LB" smtClean="0"/>
              <a:t>36</a:t>
            </a:fld>
            <a:endParaRPr lang="en-LB"/>
          </a:p>
        </p:txBody>
      </p:sp>
    </p:spTree>
    <p:extLst>
      <p:ext uri="{BB962C8B-B14F-4D97-AF65-F5344CB8AC3E}">
        <p14:creationId xmlns:p14="http://schemas.microsoft.com/office/powerpoint/2010/main" val="3026618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4AFFF-785C-E946-92BE-1C55F862B3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C2C166-D9F3-B743-8992-C6FA2600A2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A2DE109-DED0-0F4D-8878-D2A47E0D78CF}"/>
              </a:ext>
            </a:extLst>
          </p:cNvPr>
          <p:cNvSpPr>
            <a:spLocks noGrp="1"/>
          </p:cNvSpPr>
          <p:nvPr>
            <p:ph type="dt" sz="half" idx="10"/>
          </p:nvPr>
        </p:nvSpPr>
        <p:spPr/>
        <p:txBody>
          <a:bodyPr/>
          <a:lstStyle/>
          <a:p>
            <a:fld id="{083F8064-137E-7649-8112-822922EBE8B2}" type="datetimeFigureOut">
              <a:rPr lang="en-US" smtClean="0"/>
              <a:t>11/20/23</a:t>
            </a:fld>
            <a:endParaRPr lang="en-US"/>
          </a:p>
        </p:txBody>
      </p:sp>
      <p:sp>
        <p:nvSpPr>
          <p:cNvPr id="5" name="Footer Placeholder 4">
            <a:extLst>
              <a:ext uri="{FF2B5EF4-FFF2-40B4-BE49-F238E27FC236}">
                <a16:creationId xmlns:a16="http://schemas.microsoft.com/office/drawing/2014/main" id="{603E7490-F719-CF40-9CC7-5831A2EC8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D0B617-66A9-6149-A29F-5F3FA8E0C68D}"/>
              </a:ext>
            </a:extLst>
          </p:cNvPr>
          <p:cNvSpPr>
            <a:spLocks noGrp="1"/>
          </p:cNvSpPr>
          <p:nvPr>
            <p:ph type="sldNum" sz="quarter" idx="12"/>
          </p:nvPr>
        </p:nvSpPr>
        <p:spPr/>
        <p:txBody>
          <a:bodyPr/>
          <a:lstStyle/>
          <a:p>
            <a:fld id="{08A29954-9407-4F49-84A0-2AF2D2877A44}" type="slidenum">
              <a:rPr lang="en-US" smtClean="0"/>
              <a:t>‹#›</a:t>
            </a:fld>
            <a:endParaRPr lang="en-US"/>
          </a:p>
        </p:txBody>
      </p:sp>
    </p:spTree>
    <p:extLst>
      <p:ext uri="{BB962C8B-B14F-4D97-AF65-F5344CB8AC3E}">
        <p14:creationId xmlns:p14="http://schemas.microsoft.com/office/powerpoint/2010/main" val="946928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EFD8C-9B1E-1342-BC32-3A9CD5C460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9D5DCAC-38A4-B048-B17F-721F1C12A49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B75E86-839C-7A42-B9D3-AC7F183E6489}"/>
              </a:ext>
            </a:extLst>
          </p:cNvPr>
          <p:cNvSpPr>
            <a:spLocks noGrp="1"/>
          </p:cNvSpPr>
          <p:nvPr>
            <p:ph type="dt" sz="half" idx="10"/>
          </p:nvPr>
        </p:nvSpPr>
        <p:spPr/>
        <p:txBody>
          <a:bodyPr/>
          <a:lstStyle/>
          <a:p>
            <a:fld id="{083F8064-137E-7649-8112-822922EBE8B2}" type="datetimeFigureOut">
              <a:rPr lang="en-US" smtClean="0"/>
              <a:t>11/20/23</a:t>
            </a:fld>
            <a:endParaRPr lang="en-US"/>
          </a:p>
        </p:txBody>
      </p:sp>
      <p:sp>
        <p:nvSpPr>
          <p:cNvPr id="5" name="Footer Placeholder 4">
            <a:extLst>
              <a:ext uri="{FF2B5EF4-FFF2-40B4-BE49-F238E27FC236}">
                <a16:creationId xmlns:a16="http://schemas.microsoft.com/office/drawing/2014/main" id="{4212F638-1E46-A548-9EDE-990AAB00D0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7D4D94-7F2E-2B49-A140-B6B65718F0E7}"/>
              </a:ext>
            </a:extLst>
          </p:cNvPr>
          <p:cNvSpPr>
            <a:spLocks noGrp="1"/>
          </p:cNvSpPr>
          <p:nvPr>
            <p:ph type="sldNum" sz="quarter" idx="12"/>
          </p:nvPr>
        </p:nvSpPr>
        <p:spPr/>
        <p:txBody>
          <a:bodyPr/>
          <a:lstStyle/>
          <a:p>
            <a:fld id="{08A29954-9407-4F49-84A0-2AF2D2877A44}" type="slidenum">
              <a:rPr lang="en-US" smtClean="0"/>
              <a:t>‹#›</a:t>
            </a:fld>
            <a:endParaRPr lang="en-US"/>
          </a:p>
        </p:txBody>
      </p:sp>
    </p:spTree>
    <p:extLst>
      <p:ext uri="{BB962C8B-B14F-4D97-AF65-F5344CB8AC3E}">
        <p14:creationId xmlns:p14="http://schemas.microsoft.com/office/powerpoint/2010/main" val="929363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02BC91-CCD3-274C-834A-23A34FD9F1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CE6541-ADF7-8740-8F1C-D4385D18413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8DB50A-E06D-9540-937E-E643808D6953}"/>
              </a:ext>
            </a:extLst>
          </p:cNvPr>
          <p:cNvSpPr>
            <a:spLocks noGrp="1"/>
          </p:cNvSpPr>
          <p:nvPr>
            <p:ph type="dt" sz="half" idx="10"/>
          </p:nvPr>
        </p:nvSpPr>
        <p:spPr/>
        <p:txBody>
          <a:bodyPr/>
          <a:lstStyle/>
          <a:p>
            <a:fld id="{083F8064-137E-7649-8112-822922EBE8B2}" type="datetimeFigureOut">
              <a:rPr lang="en-US" smtClean="0"/>
              <a:t>11/20/23</a:t>
            </a:fld>
            <a:endParaRPr lang="en-US"/>
          </a:p>
        </p:txBody>
      </p:sp>
      <p:sp>
        <p:nvSpPr>
          <p:cNvPr id="5" name="Footer Placeholder 4">
            <a:extLst>
              <a:ext uri="{FF2B5EF4-FFF2-40B4-BE49-F238E27FC236}">
                <a16:creationId xmlns:a16="http://schemas.microsoft.com/office/drawing/2014/main" id="{75FA476E-0297-854B-9C46-04F8A4D6BF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1B7D35-C9FD-2045-98D9-1667943528D3}"/>
              </a:ext>
            </a:extLst>
          </p:cNvPr>
          <p:cNvSpPr>
            <a:spLocks noGrp="1"/>
          </p:cNvSpPr>
          <p:nvPr>
            <p:ph type="sldNum" sz="quarter" idx="12"/>
          </p:nvPr>
        </p:nvSpPr>
        <p:spPr/>
        <p:txBody>
          <a:bodyPr/>
          <a:lstStyle/>
          <a:p>
            <a:fld id="{08A29954-9407-4F49-84A0-2AF2D2877A44}" type="slidenum">
              <a:rPr lang="en-US" smtClean="0"/>
              <a:t>‹#›</a:t>
            </a:fld>
            <a:endParaRPr lang="en-US"/>
          </a:p>
        </p:txBody>
      </p:sp>
    </p:spTree>
    <p:extLst>
      <p:ext uri="{BB962C8B-B14F-4D97-AF65-F5344CB8AC3E}">
        <p14:creationId xmlns:p14="http://schemas.microsoft.com/office/powerpoint/2010/main" val="3683479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68402-E4AB-B444-BC99-21C850904E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7E0BE5-80F0-4A4F-9EC1-4DAD6F5167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EC2DE2-69F4-B74A-852B-2F250FD12D86}"/>
              </a:ext>
            </a:extLst>
          </p:cNvPr>
          <p:cNvSpPr>
            <a:spLocks noGrp="1"/>
          </p:cNvSpPr>
          <p:nvPr>
            <p:ph type="dt" sz="half" idx="10"/>
          </p:nvPr>
        </p:nvSpPr>
        <p:spPr/>
        <p:txBody>
          <a:bodyPr/>
          <a:lstStyle/>
          <a:p>
            <a:fld id="{083F8064-137E-7649-8112-822922EBE8B2}" type="datetimeFigureOut">
              <a:rPr lang="en-US" smtClean="0"/>
              <a:t>11/20/23</a:t>
            </a:fld>
            <a:endParaRPr lang="en-US"/>
          </a:p>
        </p:txBody>
      </p:sp>
      <p:sp>
        <p:nvSpPr>
          <p:cNvPr id="5" name="Footer Placeholder 4">
            <a:extLst>
              <a:ext uri="{FF2B5EF4-FFF2-40B4-BE49-F238E27FC236}">
                <a16:creationId xmlns:a16="http://schemas.microsoft.com/office/drawing/2014/main" id="{EAE76DF3-980E-3246-BB0A-6B2C154C8E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531B99-E15A-6644-9E92-087CFA2FFF4C}"/>
              </a:ext>
            </a:extLst>
          </p:cNvPr>
          <p:cNvSpPr>
            <a:spLocks noGrp="1"/>
          </p:cNvSpPr>
          <p:nvPr>
            <p:ph type="sldNum" sz="quarter" idx="12"/>
          </p:nvPr>
        </p:nvSpPr>
        <p:spPr/>
        <p:txBody>
          <a:bodyPr/>
          <a:lstStyle/>
          <a:p>
            <a:fld id="{08A29954-9407-4F49-84A0-2AF2D2877A44}" type="slidenum">
              <a:rPr lang="en-US" smtClean="0"/>
              <a:t>‹#›</a:t>
            </a:fld>
            <a:endParaRPr lang="en-US"/>
          </a:p>
        </p:txBody>
      </p:sp>
    </p:spTree>
    <p:extLst>
      <p:ext uri="{BB962C8B-B14F-4D97-AF65-F5344CB8AC3E}">
        <p14:creationId xmlns:p14="http://schemas.microsoft.com/office/powerpoint/2010/main" val="1907498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DD95A-77EB-E142-9878-5A5492E8C8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A24C04-09BE-AA4A-9B24-9B4DC2106C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416160-5720-0742-A862-AF88FA4AC44F}"/>
              </a:ext>
            </a:extLst>
          </p:cNvPr>
          <p:cNvSpPr>
            <a:spLocks noGrp="1"/>
          </p:cNvSpPr>
          <p:nvPr>
            <p:ph type="dt" sz="half" idx="10"/>
          </p:nvPr>
        </p:nvSpPr>
        <p:spPr/>
        <p:txBody>
          <a:bodyPr/>
          <a:lstStyle/>
          <a:p>
            <a:fld id="{083F8064-137E-7649-8112-822922EBE8B2}" type="datetimeFigureOut">
              <a:rPr lang="en-US" smtClean="0"/>
              <a:t>11/20/23</a:t>
            </a:fld>
            <a:endParaRPr lang="en-US"/>
          </a:p>
        </p:txBody>
      </p:sp>
      <p:sp>
        <p:nvSpPr>
          <p:cNvPr id="5" name="Footer Placeholder 4">
            <a:extLst>
              <a:ext uri="{FF2B5EF4-FFF2-40B4-BE49-F238E27FC236}">
                <a16:creationId xmlns:a16="http://schemas.microsoft.com/office/drawing/2014/main" id="{F4EB0A24-477F-644B-963E-190E2BC395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428711-FF98-A042-B726-D55FE796527D}"/>
              </a:ext>
            </a:extLst>
          </p:cNvPr>
          <p:cNvSpPr>
            <a:spLocks noGrp="1"/>
          </p:cNvSpPr>
          <p:nvPr>
            <p:ph type="sldNum" sz="quarter" idx="12"/>
          </p:nvPr>
        </p:nvSpPr>
        <p:spPr/>
        <p:txBody>
          <a:bodyPr/>
          <a:lstStyle/>
          <a:p>
            <a:fld id="{08A29954-9407-4F49-84A0-2AF2D2877A44}" type="slidenum">
              <a:rPr lang="en-US" smtClean="0"/>
              <a:t>‹#›</a:t>
            </a:fld>
            <a:endParaRPr lang="en-US"/>
          </a:p>
        </p:txBody>
      </p:sp>
    </p:spTree>
    <p:extLst>
      <p:ext uri="{BB962C8B-B14F-4D97-AF65-F5344CB8AC3E}">
        <p14:creationId xmlns:p14="http://schemas.microsoft.com/office/powerpoint/2010/main" val="5134000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8213E-A72E-9B4F-BBA9-397F0649F2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E2482D-4258-8948-A2C5-847AEBE5604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8A21A8-3524-9C4F-B91D-FD4954D07E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47583D-C173-8249-B9D8-031CB6AE23A2}"/>
              </a:ext>
            </a:extLst>
          </p:cNvPr>
          <p:cNvSpPr>
            <a:spLocks noGrp="1"/>
          </p:cNvSpPr>
          <p:nvPr>
            <p:ph type="dt" sz="half" idx="10"/>
          </p:nvPr>
        </p:nvSpPr>
        <p:spPr/>
        <p:txBody>
          <a:bodyPr/>
          <a:lstStyle/>
          <a:p>
            <a:fld id="{083F8064-137E-7649-8112-822922EBE8B2}" type="datetimeFigureOut">
              <a:rPr lang="en-US" smtClean="0"/>
              <a:t>11/20/23</a:t>
            </a:fld>
            <a:endParaRPr lang="en-US"/>
          </a:p>
        </p:txBody>
      </p:sp>
      <p:sp>
        <p:nvSpPr>
          <p:cNvPr id="6" name="Footer Placeholder 5">
            <a:extLst>
              <a:ext uri="{FF2B5EF4-FFF2-40B4-BE49-F238E27FC236}">
                <a16:creationId xmlns:a16="http://schemas.microsoft.com/office/drawing/2014/main" id="{740124CE-97DD-C641-9F9D-058D30BA41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B813FD-E0E5-4F45-9268-A69FEF840826}"/>
              </a:ext>
            </a:extLst>
          </p:cNvPr>
          <p:cNvSpPr>
            <a:spLocks noGrp="1"/>
          </p:cNvSpPr>
          <p:nvPr>
            <p:ph type="sldNum" sz="quarter" idx="12"/>
          </p:nvPr>
        </p:nvSpPr>
        <p:spPr/>
        <p:txBody>
          <a:bodyPr/>
          <a:lstStyle/>
          <a:p>
            <a:fld id="{08A29954-9407-4F49-84A0-2AF2D2877A44}" type="slidenum">
              <a:rPr lang="en-US" smtClean="0"/>
              <a:t>‹#›</a:t>
            </a:fld>
            <a:endParaRPr lang="en-US"/>
          </a:p>
        </p:txBody>
      </p:sp>
    </p:spTree>
    <p:extLst>
      <p:ext uri="{BB962C8B-B14F-4D97-AF65-F5344CB8AC3E}">
        <p14:creationId xmlns:p14="http://schemas.microsoft.com/office/powerpoint/2010/main" val="4101922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47F2B-853C-D34E-A045-A018AD2484A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810F44A-1F43-E94F-9FEC-D5429154AA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BB586F-5CA7-C741-A761-B999E0AA1EF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BAF0CF-EA4A-604D-857F-E0FE412082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351BE4-46E2-3349-8DC2-3C89E6E1AB2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9E23E7-520B-044B-987C-22F763FDED8C}"/>
              </a:ext>
            </a:extLst>
          </p:cNvPr>
          <p:cNvSpPr>
            <a:spLocks noGrp="1"/>
          </p:cNvSpPr>
          <p:nvPr>
            <p:ph type="dt" sz="half" idx="10"/>
          </p:nvPr>
        </p:nvSpPr>
        <p:spPr/>
        <p:txBody>
          <a:bodyPr/>
          <a:lstStyle/>
          <a:p>
            <a:fld id="{083F8064-137E-7649-8112-822922EBE8B2}" type="datetimeFigureOut">
              <a:rPr lang="en-US" smtClean="0"/>
              <a:t>11/20/23</a:t>
            </a:fld>
            <a:endParaRPr lang="en-US"/>
          </a:p>
        </p:txBody>
      </p:sp>
      <p:sp>
        <p:nvSpPr>
          <p:cNvPr id="8" name="Footer Placeholder 7">
            <a:extLst>
              <a:ext uri="{FF2B5EF4-FFF2-40B4-BE49-F238E27FC236}">
                <a16:creationId xmlns:a16="http://schemas.microsoft.com/office/drawing/2014/main" id="{C3962948-4D82-8B48-9E66-FC67EBE361E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872AE97-4496-B54D-BEF1-7736F2328CFD}"/>
              </a:ext>
            </a:extLst>
          </p:cNvPr>
          <p:cNvSpPr>
            <a:spLocks noGrp="1"/>
          </p:cNvSpPr>
          <p:nvPr>
            <p:ph type="sldNum" sz="quarter" idx="12"/>
          </p:nvPr>
        </p:nvSpPr>
        <p:spPr/>
        <p:txBody>
          <a:bodyPr/>
          <a:lstStyle/>
          <a:p>
            <a:fld id="{08A29954-9407-4F49-84A0-2AF2D2877A44}" type="slidenum">
              <a:rPr lang="en-US" smtClean="0"/>
              <a:t>‹#›</a:t>
            </a:fld>
            <a:endParaRPr lang="en-US"/>
          </a:p>
        </p:txBody>
      </p:sp>
    </p:spTree>
    <p:extLst>
      <p:ext uri="{BB962C8B-B14F-4D97-AF65-F5344CB8AC3E}">
        <p14:creationId xmlns:p14="http://schemas.microsoft.com/office/powerpoint/2010/main" val="3315219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A6E77-1AF2-AB4F-8B21-7251D6E4F33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0763A82-818E-2C4B-8A5C-4418EE9AB4A5}"/>
              </a:ext>
            </a:extLst>
          </p:cNvPr>
          <p:cNvSpPr>
            <a:spLocks noGrp="1"/>
          </p:cNvSpPr>
          <p:nvPr>
            <p:ph type="dt" sz="half" idx="10"/>
          </p:nvPr>
        </p:nvSpPr>
        <p:spPr/>
        <p:txBody>
          <a:bodyPr/>
          <a:lstStyle/>
          <a:p>
            <a:fld id="{083F8064-137E-7649-8112-822922EBE8B2}" type="datetimeFigureOut">
              <a:rPr lang="en-US" smtClean="0"/>
              <a:t>11/20/23</a:t>
            </a:fld>
            <a:endParaRPr lang="en-US"/>
          </a:p>
        </p:txBody>
      </p:sp>
      <p:sp>
        <p:nvSpPr>
          <p:cNvPr id="4" name="Footer Placeholder 3">
            <a:extLst>
              <a:ext uri="{FF2B5EF4-FFF2-40B4-BE49-F238E27FC236}">
                <a16:creationId xmlns:a16="http://schemas.microsoft.com/office/drawing/2014/main" id="{188F9A70-168B-5B47-A6F5-AE8CF78354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742234-45A9-B040-9013-EA3CED53B700}"/>
              </a:ext>
            </a:extLst>
          </p:cNvPr>
          <p:cNvSpPr>
            <a:spLocks noGrp="1"/>
          </p:cNvSpPr>
          <p:nvPr>
            <p:ph type="sldNum" sz="quarter" idx="12"/>
          </p:nvPr>
        </p:nvSpPr>
        <p:spPr/>
        <p:txBody>
          <a:bodyPr/>
          <a:lstStyle/>
          <a:p>
            <a:fld id="{08A29954-9407-4F49-84A0-2AF2D2877A44}" type="slidenum">
              <a:rPr lang="en-US" smtClean="0"/>
              <a:t>‹#›</a:t>
            </a:fld>
            <a:endParaRPr lang="en-US"/>
          </a:p>
        </p:txBody>
      </p:sp>
    </p:spTree>
    <p:extLst>
      <p:ext uri="{BB962C8B-B14F-4D97-AF65-F5344CB8AC3E}">
        <p14:creationId xmlns:p14="http://schemas.microsoft.com/office/powerpoint/2010/main" val="264220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E9BBF9-0500-4841-84C3-D5B051CC1C05}"/>
              </a:ext>
            </a:extLst>
          </p:cNvPr>
          <p:cNvSpPr>
            <a:spLocks noGrp="1"/>
          </p:cNvSpPr>
          <p:nvPr>
            <p:ph type="dt" sz="half" idx="10"/>
          </p:nvPr>
        </p:nvSpPr>
        <p:spPr/>
        <p:txBody>
          <a:bodyPr/>
          <a:lstStyle/>
          <a:p>
            <a:fld id="{083F8064-137E-7649-8112-822922EBE8B2}" type="datetimeFigureOut">
              <a:rPr lang="en-US" smtClean="0"/>
              <a:t>11/20/23</a:t>
            </a:fld>
            <a:endParaRPr lang="en-US"/>
          </a:p>
        </p:txBody>
      </p:sp>
      <p:sp>
        <p:nvSpPr>
          <p:cNvPr id="3" name="Footer Placeholder 2">
            <a:extLst>
              <a:ext uri="{FF2B5EF4-FFF2-40B4-BE49-F238E27FC236}">
                <a16:creationId xmlns:a16="http://schemas.microsoft.com/office/drawing/2014/main" id="{8E065E97-0368-BD4C-9581-BFEC66BAE0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1F5F06-7988-9841-8D61-692B68EE2720}"/>
              </a:ext>
            </a:extLst>
          </p:cNvPr>
          <p:cNvSpPr>
            <a:spLocks noGrp="1"/>
          </p:cNvSpPr>
          <p:nvPr>
            <p:ph type="sldNum" sz="quarter" idx="12"/>
          </p:nvPr>
        </p:nvSpPr>
        <p:spPr/>
        <p:txBody>
          <a:bodyPr/>
          <a:lstStyle/>
          <a:p>
            <a:fld id="{08A29954-9407-4F49-84A0-2AF2D2877A44}" type="slidenum">
              <a:rPr lang="en-US" smtClean="0"/>
              <a:t>‹#›</a:t>
            </a:fld>
            <a:endParaRPr lang="en-US"/>
          </a:p>
        </p:txBody>
      </p:sp>
    </p:spTree>
    <p:extLst>
      <p:ext uri="{BB962C8B-B14F-4D97-AF65-F5344CB8AC3E}">
        <p14:creationId xmlns:p14="http://schemas.microsoft.com/office/powerpoint/2010/main" val="1571602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2B1C1-0B9C-FC45-99EB-AD2D28E5C7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2DB8E2-17F3-F04B-8266-AD7F70FBDB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4480DB-C08D-0248-99FA-447B87F76A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CC6FB9-B55E-8A42-A230-445CFC3BF9CA}"/>
              </a:ext>
            </a:extLst>
          </p:cNvPr>
          <p:cNvSpPr>
            <a:spLocks noGrp="1"/>
          </p:cNvSpPr>
          <p:nvPr>
            <p:ph type="dt" sz="half" idx="10"/>
          </p:nvPr>
        </p:nvSpPr>
        <p:spPr/>
        <p:txBody>
          <a:bodyPr/>
          <a:lstStyle/>
          <a:p>
            <a:fld id="{083F8064-137E-7649-8112-822922EBE8B2}" type="datetimeFigureOut">
              <a:rPr lang="en-US" smtClean="0"/>
              <a:t>11/20/23</a:t>
            </a:fld>
            <a:endParaRPr lang="en-US"/>
          </a:p>
        </p:txBody>
      </p:sp>
      <p:sp>
        <p:nvSpPr>
          <p:cNvPr id="6" name="Footer Placeholder 5">
            <a:extLst>
              <a:ext uri="{FF2B5EF4-FFF2-40B4-BE49-F238E27FC236}">
                <a16:creationId xmlns:a16="http://schemas.microsoft.com/office/drawing/2014/main" id="{C2B65211-534C-5940-9A7F-C2B9388298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5D7646-C378-3D4F-87E9-168F3A353579}"/>
              </a:ext>
            </a:extLst>
          </p:cNvPr>
          <p:cNvSpPr>
            <a:spLocks noGrp="1"/>
          </p:cNvSpPr>
          <p:nvPr>
            <p:ph type="sldNum" sz="quarter" idx="12"/>
          </p:nvPr>
        </p:nvSpPr>
        <p:spPr/>
        <p:txBody>
          <a:bodyPr/>
          <a:lstStyle/>
          <a:p>
            <a:fld id="{08A29954-9407-4F49-84A0-2AF2D2877A44}" type="slidenum">
              <a:rPr lang="en-US" smtClean="0"/>
              <a:t>‹#›</a:t>
            </a:fld>
            <a:endParaRPr lang="en-US"/>
          </a:p>
        </p:txBody>
      </p:sp>
    </p:spTree>
    <p:extLst>
      <p:ext uri="{BB962C8B-B14F-4D97-AF65-F5344CB8AC3E}">
        <p14:creationId xmlns:p14="http://schemas.microsoft.com/office/powerpoint/2010/main" val="1143617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5439-3396-E044-9001-81497D27A6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F09DFC-B2B5-A244-9953-692BA797C2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383D398-CE5F-E946-8E93-0D1AE4BC2B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B80914-8D1A-CC42-ABBA-217EAA814A8C}"/>
              </a:ext>
            </a:extLst>
          </p:cNvPr>
          <p:cNvSpPr>
            <a:spLocks noGrp="1"/>
          </p:cNvSpPr>
          <p:nvPr>
            <p:ph type="dt" sz="half" idx="10"/>
          </p:nvPr>
        </p:nvSpPr>
        <p:spPr/>
        <p:txBody>
          <a:bodyPr/>
          <a:lstStyle/>
          <a:p>
            <a:fld id="{083F8064-137E-7649-8112-822922EBE8B2}" type="datetimeFigureOut">
              <a:rPr lang="en-US" smtClean="0"/>
              <a:t>11/20/23</a:t>
            </a:fld>
            <a:endParaRPr lang="en-US"/>
          </a:p>
        </p:txBody>
      </p:sp>
      <p:sp>
        <p:nvSpPr>
          <p:cNvPr id="6" name="Footer Placeholder 5">
            <a:extLst>
              <a:ext uri="{FF2B5EF4-FFF2-40B4-BE49-F238E27FC236}">
                <a16:creationId xmlns:a16="http://schemas.microsoft.com/office/drawing/2014/main" id="{B3D9CD86-4494-4342-B9CF-5E7932DC62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1B2CDC-4D31-BF45-B430-3EC39D059054}"/>
              </a:ext>
            </a:extLst>
          </p:cNvPr>
          <p:cNvSpPr>
            <a:spLocks noGrp="1"/>
          </p:cNvSpPr>
          <p:nvPr>
            <p:ph type="sldNum" sz="quarter" idx="12"/>
          </p:nvPr>
        </p:nvSpPr>
        <p:spPr/>
        <p:txBody>
          <a:bodyPr/>
          <a:lstStyle/>
          <a:p>
            <a:fld id="{08A29954-9407-4F49-84A0-2AF2D2877A44}" type="slidenum">
              <a:rPr lang="en-US" smtClean="0"/>
              <a:t>‹#›</a:t>
            </a:fld>
            <a:endParaRPr lang="en-US"/>
          </a:p>
        </p:txBody>
      </p:sp>
    </p:spTree>
    <p:extLst>
      <p:ext uri="{BB962C8B-B14F-4D97-AF65-F5344CB8AC3E}">
        <p14:creationId xmlns:p14="http://schemas.microsoft.com/office/powerpoint/2010/main" val="25215731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FBCD58-4CAE-A245-967E-9FF7C3E6C5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EA8A58C-00AF-BF47-9DA9-55B12946BB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C8B770-3192-334A-942C-5A35E4541C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3F8064-137E-7649-8112-822922EBE8B2}" type="datetimeFigureOut">
              <a:rPr lang="en-US" smtClean="0"/>
              <a:t>11/20/23</a:t>
            </a:fld>
            <a:endParaRPr lang="en-US"/>
          </a:p>
        </p:txBody>
      </p:sp>
      <p:sp>
        <p:nvSpPr>
          <p:cNvPr id="5" name="Footer Placeholder 4">
            <a:extLst>
              <a:ext uri="{FF2B5EF4-FFF2-40B4-BE49-F238E27FC236}">
                <a16:creationId xmlns:a16="http://schemas.microsoft.com/office/drawing/2014/main" id="{ECF750BC-7BDC-0C40-A466-60F6C505A0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CBA1007-B0EA-3B4D-9E00-C4C3F2FA67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A29954-9407-4F49-84A0-2AF2D2877A44}" type="slidenum">
              <a:rPr lang="en-US" smtClean="0"/>
              <a:t>‹#›</a:t>
            </a:fld>
            <a:endParaRPr lang="en-US"/>
          </a:p>
        </p:txBody>
      </p:sp>
    </p:spTree>
    <p:extLst>
      <p:ext uri="{BB962C8B-B14F-4D97-AF65-F5344CB8AC3E}">
        <p14:creationId xmlns:p14="http://schemas.microsoft.com/office/powerpoint/2010/main" val="2089959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0.jpg"/></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F817EE5E-3FB1-F4B0-A5DF-02335DE3A3F3}"/>
              </a:ext>
            </a:extLst>
          </p:cNvPr>
          <p:cNvCxnSpPr/>
          <p:nvPr/>
        </p:nvCxnSpPr>
        <p:spPr>
          <a:xfrm flipH="1">
            <a:off x="389056" y="310101"/>
            <a:ext cx="8499945"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9383A3A3-6C47-F382-501D-32B1D4B98E14}"/>
              </a:ext>
            </a:extLst>
          </p:cNvPr>
          <p:cNvCxnSpPr>
            <a:cxnSpLocks/>
          </p:cNvCxnSpPr>
          <p:nvPr/>
        </p:nvCxnSpPr>
        <p:spPr>
          <a:xfrm>
            <a:off x="397008" y="310101"/>
            <a:ext cx="0" cy="6257676"/>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50DCEFC-B73F-AA3D-21E8-C2F626FE1909}"/>
              </a:ext>
            </a:extLst>
          </p:cNvPr>
          <p:cNvCxnSpPr>
            <a:cxnSpLocks/>
          </p:cNvCxnSpPr>
          <p:nvPr/>
        </p:nvCxnSpPr>
        <p:spPr>
          <a:xfrm flipH="1">
            <a:off x="397008" y="6551875"/>
            <a:ext cx="11465781"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47D2E025-034C-58B8-FD7E-AECEBE608162}"/>
              </a:ext>
            </a:extLst>
          </p:cNvPr>
          <p:cNvCxnSpPr>
            <a:cxnSpLocks/>
          </p:cNvCxnSpPr>
          <p:nvPr/>
        </p:nvCxnSpPr>
        <p:spPr>
          <a:xfrm>
            <a:off x="11846886" y="2592125"/>
            <a:ext cx="0" cy="3975652"/>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D22638D6-65D0-57DE-633D-7AFB6A58BEE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50676" y="440739"/>
            <a:ext cx="6480308" cy="3475176"/>
          </a:xfrm>
          <a:prstGeom prst="rect">
            <a:avLst/>
          </a:prstGeom>
        </p:spPr>
      </p:pic>
      <p:sp>
        <p:nvSpPr>
          <p:cNvPr id="12" name="Rectangle 11">
            <a:extLst>
              <a:ext uri="{FF2B5EF4-FFF2-40B4-BE49-F238E27FC236}">
                <a16:creationId xmlns:a16="http://schemas.microsoft.com/office/drawing/2014/main" id="{65EDAD72-E870-562B-4727-83B02C3597F1}"/>
              </a:ext>
            </a:extLst>
          </p:cNvPr>
          <p:cNvSpPr/>
          <p:nvPr/>
        </p:nvSpPr>
        <p:spPr>
          <a:xfrm>
            <a:off x="1370165" y="3244876"/>
            <a:ext cx="3167855" cy="110799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ar-SA" sz="6600" b="1" dirty="0">
                <a:ln/>
                <a:solidFill>
                  <a:srgbClr val="00B050"/>
                </a:solidFill>
                <a:latin typeface="Tahoma" panose="020B0604030504040204" pitchFamily="34" charset="0"/>
                <a:ea typeface="Tahoma" panose="020B0604030504040204" pitchFamily="34" charset="0"/>
              </a:rPr>
              <a:t>الدرس ٥٢</a:t>
            </a:r>
            <a:endParaRPr lang="en-US" sz="6600" b="1" dirty="0">
              <a:ln/>
              <a:solidFill>
                <a:srgbClr val="00B050"/>
              </a:solidFill>
              <a:latin typeface="Tahoma" panose="020B0604030504040204" pitchFamily="34" charset="0"/>
              <a:ea typeface="Tahoma" panose="020B0604030504040204" pitchFamily="34" charset="0"/>
            </a:endParaRPr>
          </a:p>
        </p:txBody>
      </p:sp>
      <p:sp>
        <p:nvSpPr>
          <p:cNvPr id="13" name="Rectangle 12">
            <a:extLst>
              <a:ext uri="{FF2B5EF4-FFF2-40B4-BE49-F238E27FC236}">
                <a16:creationId xmlns:a16="http://schemas.microsoft.com/office/drawing/2014/main" id="{75658E1A-C7D8-5532-199A-C3521F64AD79}"/>
              </a:ext>
            </a:extLst>
          </p:cNvPr>
          <p:cNvSpPr/>
          <p:nvPr/>
        </p:nvSpPr>
        <p:spPr>
          <a:xfrm>
            <a:off x="708371" y="4256455"/>
            <a:ext cx="4642305" cy="1107996"/>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ar-SA" sz="6600" b="1" dirty="0">
                <a:ln/>
                <a:solidFill>
                  <a:srgbClr val="7030A0"/>
                </a:solidFill>
                <a:latin typeface="Tahoma" panose="020B0604030504040204" pitchFamily="34" charset="0"/>
                <a:ea typeface="Tahoma" panose="020B0604030504040204" pitchFamily="34" charset="0"/>
              </a:rPr>
              <a:t>تخرّج الطلاب</a:t>
            </a:r>
            <a:endParaRPr lang="en-US" sz="6600" b="1" dirty="0">
              <a:ln/>
              <a:solidFill>
                <a:srgbClr val="7030A0"/>
              </a:solidFill>
              <a:latin typeface="Tahoma" panose="020B0604030504040204" pitchFamily="34" charset="0"/>
              <a:ea typeface="Tahoma" panose="020B0604030504040204" pitchFamily="34" charset="0"/>
            </a:endParaRPr>
          </a:p>
        </p:txBody>
      </p:sp>
    </p:spTree>
    <p:extLst>
      <p:ext uri="{BB962C8B-B14F-4D97-AF65-F5344CB8AC3E}">
        <p14:creationId xmlns:p14="http://schemas.microsoft.com/office/powerpoint/2010/main" val="27956017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9956823-FD33-6644-B14F-E66146E3E4E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90291" y="1558610"/>
            <a:ext cx="7094528" cy="5009167"/>
          </a:xfrm>
          <a:prstGeom prst="rect">
            <a:avLst/>
          </a:prstGeom>
        </p:spPr>
      </p:pic>
      <p:sp>
        <p:nvSpPr>
          <p:cNvPr id="18" name="Rectangle 17">
            <a:extLst>
              <a:ext uri="{FF2B5EF4-FFF2-40B4-BE49-F238E27FC236}">
                <a16:creationId xmlns:a16="http://schemas.microsoft.com/office/drawing/2014/main" id="{DA6F6DF2-A798-5A42-BCE5-B2B2937DA8AB}"/>
              </a:ext>
            </a:extLst>
          </p:cNvPr>
          <p:cNvSpPr/>
          <p:nvPr/>
        </p:nvSpPr>
        <p:spPr>
          <a:xfrm>
            <a:off x="-190774" y="1604087"/>
            <a:ext cx="5805370" cy="2123658"/>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ar-SA" sz="6600" b="1" dirty="0">
                <a:ln/>
                <a:solidFill>
                  <a:srgbClr val="00B050"/>
                </a:solidFill>
                <a:latin typeface="Tahoma" panose="020B0604030504040204" pitchFamily="34" charset="0"/>
                <a:ea typeface="Tahoma" panose="020B0604030504040204" pitchFamily="34" charset="0"/>
              </a:rPr>
              <a:t>ترنيمة:</a:t>
            </a:r>
          </a:p>
          <a:p>
            <a:pPr algn="ctr"/>
            <a:r>
              <a:rPr lang="ar-SA" sz="6600" dirty="0">
                <a:ln/>
                <a:solidFill>
                  <a:srgbClr val="7030A0"/>
                </a:solidFill>
                <a:latin typeface="Tahoma" panose="020B0604030504040204" pitchFamily="34" charset="0"/>
                <a:ea typeface="Tahoma" panose="020B0604030504040204" pitchFamily="34" charset="0"/>
              </a:rPr>
              <a:t>أنا كتيرمُميَّز</a:t>
            </a:r>
            <a:endParaRPr lang="en-US" sz="6600" dirty="0">
              <a:ln/>
              <a:solidFill>
                <a:srgbClr val="7030A0"/>
              </a:solidFill>
              <a:latin typeface="Tahoma" panose="020B0604030504040204" pitchFamily="34" charset="0"/>
              <a:ea typeface="Tahoma" panose="020B0604030504040204" pitchFamily="34" charset="0"/>
            </a:endParaRPr>
          </a:p>
        </p:txBody>
      </p:sp>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a:off x="11911054" y="1764603"/>
            <a:ext cx="0" cy="4803174"/>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pic>
        <p:nvPicPr>
          <p:cNvPr id="12" name="- أنا كتير مميز_01.mp3" descr="- أنا كتير مميز_01.mp3">
            <a:hlinkClick r:id="" action="ppaction://media"/>
            <a:extLst>
              <a:ext uri="{FF2B5EF4-FFF2-40B4-BE49-F238E27FC236}">
                <a16:creationId xmlns:a16="http://schemas.microsoft.com/office/drawing/2014/main" id="{21805AE2-EED3-4876-886E-28A990CFBCB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33422" y="527956"/>
            <a:ext cx="812800" cy="812800"/>
          </a:xfrm>
          <a:prstGeom prst="rect">
            <a:avLst/>
          </a:prstGeom>
        </p:spPr>
      </p:pic>
    </p:spTree>
    <p:extLst>
      <p:ext uri="{BB962C8B-B14F-4D97-AF65-F5344CB8AC3E}">
        <p14:creationId xmlns:p14="http://schemas.microsoft.com/office/powerpoint/2010/main" val="13022743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
                <p:cTn id="7" fill="hold" display="0">
                  <p:stCondLst>
                    <p:cond delay="indefinite"/>
                  </p:stCondLst>
                  <p:endCondLst>
                    <p:cond evt="onStopAudio" delay="0">
                      <p:tgtEl>
                        <p:sldTgt/>
                      </p:tgtEl>
                    </p:cond>
                  </p:endCondLst>
                </p:cTn>
                <p:tgtEl>
                  <p:spTgt spid="1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a:off x="11911054" y="310101"/>
            <a:ext cx="0" cy="6257676"/>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1815927" y="2002106"/>
            <a:ext cx="8560145" cy="2308324"/>
          </a:xfrm>
          <a:prstGeom prst="rect">
            <a:avLst/>
          </a:prstGeom>
        </p:spPr>
        <p:txBody>
          <a:bodyPr wrap="square">
            <a:spAutoFit/>
          </a:bodyPr>
          <a:lstStyle/>
          <a:p>
            <a:pPr algn="ctr"/>
            <a:r>
              <a:rPr lang="ar-LB" sz="7200" b="1" dirty="0">
                <a:solidFill>
                  <a:srgbClr val="273582"/>
                </a:solidFill>
              </a:rPr>
              <a:t>أنا كتير مُميَّز بِنَظَرْالرَّب</a:t>
            </a:r>
          </a:p>
          <a:p>
            <a:pPr algn="ctr"/>
            <a:r>
              <a:rPr lang="ar-LB" sz="7200" b="1" dirty="0">
                <a:solidFill>
                  <a:srgbClr val="273582"/>
                </a:solidFill>
              </a:rPr>
              <a:t> هوِّ اللِّي خَلَقْني بِدِقَّة وبِحُبْ</a:t>
            </a:r>
          </a:p>
        </p:txBody>
      </p:sp>
    </p:spTree>
    <p:extLst>
      <p:ext uri="{BB962C8B-B14F-4D97-AF65-F5344CB8AC3E}">
        <p14:creationId xmlns:p14="http://schemas.microsoft.com/office/powerpoint/2010/main" val="2763758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flipH="1">
            <a:off x="11911054" y="310101"/>
            <a:ext cx="15903" cy="6257676"/>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735766" y="993309"/>
            <a:ext cx="10720468" cy="4524315"/>
          </a:xfrm>
          <a:prstGeom prst="rect">
            <a:avLst/>
          </a:prstGeom>
        </p:spPr>
        <p:txBody>
          <a:bodyPr wrap="square">
            <a:spAutoFit/>
          </a:bodyPr>
          <a:lstStyle/>
          <a:p>
            <a:pPr algn="ctr"/>
            <a:r>
              <a:rPr lang="ar-LB" sz="7200" b="1" dirty="0">
                <a:solidFill>
                  <a:srgbClr val="273582"/>
                </a:solidFill>
              </a:rPr>
              <a:t>بيَعْرِف كُل أفكاري وكُل كلمة علسَاني</a:t>
            </a:r>
          </a:p>
          <a:p>
            <a:pPr algn="ctr"/>
            <a:endParaRPr lang="ar-LB" sz="7200" b="1" dirty="0">
              <a:solidFill>
                <a:srgbClr val="273582"/>
              </a:solidFill>
              <a:latin typeface="Tahoma" panose="020B0604030504040204" pitchFamily="34" charset="0"/>
            </a:endParaRPr>
          </a:p>
          <a:p>
            <a:pPr algn="ctr"/>
            <a:r>
              <a:rPr lang="ar-LB" sz="7200" b="1" dirty="0">
                <a:solidFill>
                  <a:srgbClr val="273582"/>
                </a:solidFill>
              </a:rPr>
              <a:t>ناطِرْغيِّر دَربي وافْتَحْلو باب القلب</a:t>
            </a:r>
          </a:p>
        </p:txBody>
      </p:sp>
    </p:spTree>
    <p:extLst>
      <p:ext uri="{BB962C8B-B14F-4D97-AF65-F5344CB8AC3E}">
        <p14:creationId xmlns:p14="http://schemas.microsoft.com/office/powerpoint/2010/main" val="14885473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a:off x="11911054" y="310101"/>
            <a:ext cx="0" cy="6257676"/>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1096713" y="562215"/>
            <a:ext cx="9998573" cy="8956298"/>
          </a:xfrm>
          <a:prstGeom prst="rect">
            <a:avLst/>
          </a:prstGeom>
        </p:spPr>
        <p:txBody>
          <a:bodyPr wrap="square">
            <a:spAutoFit/>
          </a:bodyPr>
          <a:lstStyle/>
          <a:p>
            <a:pPr algn="ctr"/>
            <a:r>
              <a:rPr lang="ar-LB" sz="7200" b="1" dirty="0">
                <a:solidFill>
                  <a:srgbClr val="273582"/>
                </a:solidFill>
                <a:latin typeface="Tahoma" panose="020B0604030504040204" pitchFamily="34" charset="0"/>
              </a:rPr>
              <a:t>يســــــــــــــــــوع بِيحِبني</a:t>
            </a:r>
          </a:p>
          <a:p>
            <a:pPr algn="ctr"/>
            <a:r>
              <a:rPr lang="ar-LB" sz="7200" b="1" dirty="0">
                <a:solidFill>
                  <a:srgbClr val="273582"/>
                </a:solidFill>
                <a:latin typeface="Tahoma" panose="020B0604030504040204" pitchFamily="34" charset="0"/>
              </a:rPr>
              <a:t>يســـــــــــــوع عارِف اِسمي</a:t>
            </a:r>
          </a:p>
          <a:p>
            <a:pPr algn="ctr"/>
            <a:endParaRPr lang="ar-LB" sz="7200" b="1" dirty="0">
              <a:solidFill>
                <a:srgbClr val="273582"/>
              </a:solidFill>
              <a:latin typeface="Tahoma" panose="020B0604030504040204" pitchFamily="34" charset="0"/>
            </a:endParaRPr>
          </a:p>
          <a:p>
            <a:pPr algn="ctr"/>
            <a:r>
              <a:rPr lang="ar-LB" sz="7200" b="1" dirty="0">
                <a:solidFill>
                  <a:srgbClr val="273582"/>
                </a:solidFill>
                <a:latin typeface="Tahoma" panose="020B0604030504040204" pitchFamily="34" charset="0"/>
              </a:rPr>
              <a:t>يســــــــــــــــــوع غيَّرني</a:t>
            </a:r>
          </a:p>
          <a:p>
            <a:pPr algn="ctr"/>
            <a:r>
              <a:rPr lang="ar-LB" sz="7200" b="1" dirty="0">
                <a:solidFill>
                  <a:srgbClr val="273582"/>
                </a:solidFill>
                <a:latin typeface="Tahoma" panose="020B0604030504040204" pitchFamily="34" charset="0"/>
              </a:rPr>
              <a:t>وعرَّفني دَرْبْ الحقّ</a:t>
            </a:r>
          </a:p>
          <a:p>
            <a:pPr algn="ctr"/>
            <a:endParaRPr lang="ar-LB" sz="7200" b="1" dirty="0">
              <a:solidFill>
                <a:srgbClr val="273582"/>
              </a:solidFill>
              <a:latin typeface="Tahoma" panose="020B0604030504040204" pitchFamily="34" charset="0"/>
            </a:endParaRPr>
          </a:p>
          <a:p>
            <a:pPr algn="ctr"/>
            <a:endParaRPr lang="ar-LB" sz="7200" b="1" dirty="0">
              <a:solidFill>
                <a:srgbClr val="273582"/>
              </a:solidFill>
              <a:latin typeface="Tahoma" panose="020B0604030504040204" pitchFamily="34" charset="0"/>
            </a:endParaRPr>
          </a:p>
          <a:p>
            <a:pPr algn="ctr"/>
            <a:endParaRPr lang="ar-LB" sz="7200" b="1" dirty="0">
              <a:solidFill>
                <a:srgbClr val="273582"/>
              </a:solidFill>
              <a:latin typeface="Tahoma" panose="020B0604030504040204" pitchFamily="34" charset="0"/>
            </a:endParaRPr>
          </a:p>
        </p:txBody>
      </p:sp>
    </p:spTree>
    <p:extLst>
      <p:ext uri="{BB962C8B-B14F-4D97-AF65-F5344CB8AC3E}">
        <p14:creationId xmlns:p14="http://schemas.microsoft.com/office/powerpoint/2010/main" val="36342274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a:off x="11911054" y="310101"/>
            <a:ext cx="0" cy="6257676"/>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1815927" y="2002106"/>
            <a:ext cx="8560145" cy="2308324"/>
          </a:xfrm>
          <a:prstGeom prst="rect">
            <a:avLst/>
          </a:prstGeom>
        </p:spPr>
        <p:txBody>
          <a:bodyPr wrap="square">
            <a:spAutoFit/>
          </a:bodyPr>
          <a:lstStyle/>
          <a:p>
            <a:pPr algn="ctr"/>
            <a:r>
              <a:rPr lang="ar-LB" sz="7200" b="1" dirty="0">
                <a:solidFill>
                  <a:srgbClr val="273582"/>
                </a:solidFill>
              </a:rPr>
              <a:t>أنا كتير مُميَّز بِنَظَرْالرَّب</a:t>
            </a:r>
          </a:p>
          <a:p>
            <a:pPr algn="ctr"/>
            <a:r>
              <a:rPr lang="ar-LB" sz="7200" b="1" dirty="0">
                <a:solidFill>
                  <a:srgbClr val="273582"/>
                </a:solidFill>
              </a:rPr>
              <a:t> هوِّ اللِّي خَلَقْني بِدِقَّة وبِحُبْ</a:t>
            </a:r>
          </a:p>
        </p:txBody>
      </p:sp>
    </p:spTree>
    <p:extLst>
      <p:ext uri="{BB962C8B-B14F-4D97-AF65-F5344CB8AC3E}">
        <p14:creationId xmlns:p14="http://schemas.microsoft.com/office/powerpoint/2010/main" val="1084255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flipH="1">
            <a:off x="11911054" y="310101"/>
            <a:ext cx="15903" cy="6257676"/>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735766" y="993309"/>
            <a:ext cx="10720468" cy="4524315"/>
          </a:xfrm>
          <a:prstGeom prst="rect">
            <a:avLst/>
          </a:prstGeom>
        </p:spPr>
        <p:txBody>
          <a:bodyPr wrap="square">
            <a:spAutoFit/>
          </a:bodyPr>
          <a:lstStyle/>
          <a:p>
            <a:pPr algn="ctr"/>
            <a:r>
              <a:rPr lang="ar-LB" sz="7200" b="1" dirty="0">
                <a:solidFill>
                  <a:srgbClr val="273582"/>
                </a:solidFill>
              </a:rPr>
              <a:t>بيَعْرِف كُل أفكاري وكُل كلمة علسَاني</a:t>
            </a:r>
          </a:p>
          <a:p>
            <a:pPr algn="ctr"/>
            <a:endParaRPr lang="ar-LB" sz="7200" b="1" dirty="0">
              <a:solidFill>
                <a:srgbClr val="273582"/>
              </a:solidFill>
              <a:latin typeface="Tahoma" panose="020B0604030504040204" pitchFamily="34" charset="0"/>
            </a:endParaRPr>
          </a:p>
          <a:p>
            <a:pPr algn="ctr"/>
            <a:r>
              <a:rPr lang="ar-LB" sz="7200" b="1" dirty="0">
                <a:solidFill>
                  <a:srgbClr val="273582"/>
                </a:solidFill>
              </a:rPr>
              <a:t>ناطِرْغيِّر دَربي وافْتَحْلو باب القلب</a:t>
            </a:r>
          </a:p>
        </p:txBody>
      </p:sp>
    </p:spTree>
    <p:extLst>
      <p:ext uri="{BB962C8B-B14F-4D97-AF65-F5344CB8AC3E}">
        <p14:creationId xmlns:p14="http://schemas.microsoft.com/office/powerpoint/2010/main" val="184552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a:off x="11911054" y="310101"/>
            <a:ext cx="0" cy="6257676"/>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1096713" y="562215"/>
            <a:ext cx="9998573" cy="8956298"/>
          </a:xfrm>
          <a:prstGeom prst="rect">
            <a:avLst/>
          </a:prstGeom>
        </p:spPr>
        <p:txBody>
          <a:bodyPr wrap="square">
            <a:spAutoFit/>
          </a:bodyPr>
          <a:lstStyle/>
          <a:p>
            <a:pPr algn="ctr"/>
            <a:r>
              <a:rPr lang="ar-LB" sz="7200" dirty="0">
                <a:solidFill>
                  <a:srgbClr val="273582"/>
                </a:solidFill>
                <a:latin typeface="Tahoma" panose="020B0604030504040204" pitchFamily="34" charset="0"/>
              </a:rPr>
              <a:t>(</a:t>
            </a:r>
            <a:r>
              <a:rPr lang="ar-LB" sz="7200" b="1" dirty="0">
                <a:solidFill>
                  <a:srgbClr val="273582"/>
                </a:solidFill>
                <a:latin typeface="Tahoma" panose="020B0604030504040204" pitchFamily="34" charset="0"/>
              </a:rPr>
              <a:t>يســــــــــــــــــوع بِيحِبني</a:t>
            </a:r>
          </a:p>
          <a:p>
            <a:pPr algn="ctr"/>
            <a:r>
              <a:rPr lang="ar-LB" sz="7200" b="1" dirty="0">
                <a:solidFill>
                  <a:srgbClr val="273582"/>
                </a:solidFill>
                <a:latin typeface="Tahoma" panose="020B0604030504040204" pitchFamily="34" charset="0"/>
              </a:rPr>
              <a:t>يســـــــــــــوع عارِف اِسمي</a:t>
            </a:r>
          </a:p>
          <a:p>
            <a:pPr algn="ctr"/>
            <a:endParaRPr lang="ar-LB" sz="7200" b="1" dirty="0">
              <a:solidFill>
                <a:srgbClr val="273582"/>
              </a:solidFill>
              <a:latin typeface="Tahoma" panose="020B0604030504040204" pitchFamily="34" charset="0"/>
            </a:endParaRPr>
          </a:p>
          <a:p>
            <a:pPr algn="ctr"/>
            <a:r>
              <a:rPr lang="ar-LB" sz="7200" b="1" dirty="0">
                <a:solidFill>
                  <a:srgbClr val="273582"/>
                </a:solidFill>
                <a:latin typeface="Tahoma" panose="020B0604030504040204" pitchFamily="34" charset="0"/>
              </a:rPr>
              <a:t>يســــــــــــــــــوع غيَّرني</a:t>
            </a:r>
          </a:p>
          <a:p>
            <a:pPr algn="ctr"/>
            <a:r>
              <a:rPr lang="ar-LB" sz="7200" b="1" dirty="0">
                <a:solidFill>
                  <a:srgbClr val="273582"/>
                </a:solidFill>
                <a:latin typeface="Tahoma" panose="020B0604030504040204" pitchFamily="34" charset="0"/>
              </a:rPr>
              <a:t>وعرَّفني دَرْبْ الحقّ</a:t>
            </a:r>
            <a:r>
              <a:rPr lang="ar-LB" sz="7200" dirty="0">
                <a:solidFill>
                  <a:srgbClr val="273582"/>
                </a:solidFill>
                <a:latin typeface="Tahoma" panose="020B0604030504040204" pitchFamily="34" charset="0"/>
              </a:rPr>
              <a:t>)</a:t>
            </a:r>
            <a:r>
              <a:rPr lang="en-US" sz="7200" b="0" i="0" dirty="0">
                <a:solidFill>
                  <a:srgbClr val="000000"/>
                </a:solidFill>
                <a:effectLst/>
                <a:latin typeface="Tahoma" panose="020B0604030504040204" pitchFamily="34" charset="0"/>
              </a:rPr>
              <a:t> </a:t>
            </a:r>
            <a:r>
              <a:rPr lang="en-US" sz="7200" i="0" dirty="0">
                <a:solidFill>
                  <a:srgbClr val="273582"/>
                </a:solidFill>
                <a:effectLst/>
                <a:latin typeface="Arial" panose="020B0604020202020204" pitchFamily="34" charset="0"/>
                <a:cs typeface="Arial" panose="020B0604020202020204" pitchFamily="34" charset="0"/>
              </a:rPr>
              <a:t>٢</a:t>
            </a:r>
            <a:endParaRPr lang="ar-LB" sz="7200" dirty="0">
              <a:solidFill>
                <a:srgbClr val="273582"/>
              </a:solidFill>
              <a:latin typeface="Arial" panose="020B0604020202020204" pitchFamily="34" charset="0"/>
              <a:cs typeface="Arial" panose="020B0604020202020204" pitchFamily="34" charset="0"/>
            </a:endParaRPr>
          </a:p>
          <a:p>
            <a:pPr algn="ctr"/>
            <a:endParaRPr lang="ar-LB" sz="7200" b="1" dirty="0">
              <a:solidFill>
                <a:srgbClr val="273582"/>
              </a:solidFill>
              <a:latin typeface="Tahoma" panose="020B0604030504040204" pitchFamily="34" charset="0"/>
            </a:endParaRPr>
          </a:p>
          <a:p>
            <a:pPr algn="ctr"/>
            <a:endParaRPr lang="ar-LB" sz="7200" b="1" dirty="0">
              <a:solidFill>
                <a:srgbClr val="273582"/>
              </a:solidFill>
              <a:latin typeface="Tahoma" panose="020B0604030504040204" pitchFamily="34" charset="0"/>
            </a:endParaRPr>
          </a:p>
          <a:p>
            <a:pPr algn="ctr"/>
            <a:endParaRPr lang="ar-LB" sz="7200" b="1" dirty="0">
              <a:solidFill>
                <a:srgbClr val="273582"/>
              </a:solidFill>
              <a:latin typeface="Tahoma" panose="020B0604030504040204" pitchFamily="34" charset="0"/>
            </a:endParaRPr>
          </a:p>
        </p:txBody>
      </p:sp>
    </p:spTree>
    <p:extLst>
      <p:ext uri="{BB962C8B-B14F-4D97-AF65-F5344CB8AC3E}">
        <p14:creationId xmlns:p14="http://schemas.microsoft.com/office/powerpoint/2010/main" val="36205131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a:off x="11911054" y="310101"/>
            <a:ext cx="0" cy="6257676"/>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1815927" y="2002106"/>
            <a:ext cx="8560145" cy="2308324"/>
          </a:xfrm>
          <a:prstGeom prst="rect">
            <a:avLst/>
          </a:prstGeom>
        </p:spPr>
        <p:txBody>
          <a:bodyPr wrap="square">
            <a:spAutoFit/>
          </a:bodyPr>
          <a:lstStyle/>
          <a:p>
            <a:pPr algn="ctr"/>
            <a:r>
              <a:rPr lang="ar-LB" sz="7200" b="1" dirty="0">
                <a:solidFill>
                  <a:srgbClr val="273582"/>
                </a:solidFill>
              </a:rPr>
              <a:t>أنا كتير مُميَّز بِنَظَرْالرَّب</a:t>
            </a:r>
          </a:p>
          <a:p>
            <a:pPr algn="ctr"/>
            <a:r>
              <a:rPr lang="ar-LB" sz="7200" b="1" dirty="0">
                <a:solidFill>
                  <a:srgbClr val="273582"/>
                </a:solidFill>
              </a:rPr>
              <a:t> هوِّ اللِّي خَلَقْني بِدِقَّة وبِحُبْ</a:t>
            </a:r>
          </a:p>
        </p:txBody>
      </p:sp>
    </p:spTree>
    <p:extLst>
      <p:ext uri="{BB962C8B-B14F-4D97-AF65-F5344CB8AC3E}">
        <p14:creationId xmlns:p14="http://schemas.microsoft.com/office/powerpoint/2010/main" val="72560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flipH="1">
            <a:off x="11911054" y="310101"/>
            <a:ext cx="15903" cy="6257676"/>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735766" y="993309"/>
            <a:ext cx="10720468" cy="4524315"/>
          </a:xfrm>
          <a:prstGeom prst="rect">
            <a:avLst/>
          </a:prstGeom>
        </p:spPr>
        <p:txBody>
          <a:bodyPr wrap="square">
            <a:spAutoFit/>
          </a:bodyPr>
          <a:lstStyle/>
          <a:p>
            <a:pPr algn="ctr"/>
            <a:r>
              <a:rPr lang="ar-LB" sz="7200" b="1" dirty="0">
                <a:solidFill>
                  <a:srgbClr val="273582"/>
                </a:solidFill>
              </a:rPr>
              <a:t>بيَعْرِف كُل أفكاري وكُل كلمة علسَاني</a:t>
            </a:r>
          </a:p>
          <a:p>
            <a:pPr algn="ctr"/>
            <a:endParaRPr lang="ar-LB" sz="7200" b="1" dirty="0">
              <a:solidFill>
                <a:srgbClr val="273582"/>
              </a:solidFill>
              <a:latin typeface="Tahoma" panose="020B0604030504040204" pitchFamily="34" charset="0"/>
            </a:endParaRPr>
          </a:p>
          <a:p>
            <a:pPr algn="ctr"/>
            <a:r>
              <a:rPr lang="ar-LB" sz="7200" b="1" dirty="0">
                <a:solidFill>
                  <a:srgbClr val="273582"/>
                </a:solidFill>
              </a:rPr>
              <a:t>ناطِرْغيِّر دَربي وافْتَحْلو باب القلب</a:t>
            </a:r>
          </a:p>
        </p:txBody>
      </p:sp>
    </p:spTree>
    <p:extLst>
      <p:ext uri="{BB962C8B-B14F-4D97-AF65-F5344CB8AC3E}">
        <p14:creationId xmlns:p14="http://schemas.microsoft.com/office/powerpoint/2010/main" val="27008595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9956823-FD33-6644-B14F-E66146E3E4E2}"/>
              </a:ext>
            </a:extLst>
          </p:cNvPr>
          <p:cNvPicPr>
            <a:picLocks noChangeAspect="1"/>
          </p:cNvPicPr>
          <p:nvPr/>
        </p:nvPicPr>
        <p:blipFill>
          <a:blip r:embed="rId5"/>
          <a:stretch>
            <a:fillRect/>
          </a:stretch>
        </p:blipFill>
        <p:spPr>
          <a:xfrm>
            <a:off x="4690291" y="1558610"/>
            <a:ext cx="7094528" cy="5009167"/>
          </a:xfrm>
          <a:prstGeom prst="rect">
            <a:avLst/>
          </a:prstGeom>
        </p:spPr>
      </p:pic>
      <p:sp>
        <p:nvSpPr>
          <p:cNvPr id="18" name="Rectangle 17">
            <a:extLst>
              <a:ext uri="{FF2B5EF4-FFF2-40B4-BE49-F238E27FC236}">
                <a16:creationId xmlns:a16="http://schemas.microsoft.com/office/drawing/2014/main" id="{DA6F6DF2-A798-5A42-BCE5-B2B2937DA8AB}"/>
              </a:ext>
            </a:extLst>
          </p:cNvPr>
          <p:cNvSpPr/>
          <p:nvPr/>
        </p:nvSpPr>
        <p:spPr>
          <a:xfrm>
            <a:off x="-187902" y="1558610"/>
            <a:ext cx="5805370" cy="3231654"/>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ar-SA" sz="7200" b="1" dirty="0">
                <a:ln/>
                <a:solidFill>
                  <a:srgbClr val="00B050"/>
                </a:solidFill>
                <a:latin typeface="Tahoma" panose="020B0604030504040204" pitchFamily="34" charset="0"/>
                <a:ea typeface="Tahoma" panose="020B0604030504040204" pitchFamily="34" charset="0"/>
              </a:rPr>
              <a:t>ترنيمة:</a:t>
            </a:r>
          </a:p>
          <a:p>
            <a:pPr algn="ctr"/>
            <a:r>
              <a:rPr lang="ar-LB" sz="6600" b="0" i="0" dirty="0">
                <a:solidFill>
                  <a:srgbClr val="7030A0"/>
                </a:solidFill>
                <a:effectLst/>
                <a:latin typeface="Tahoma" panose="020B0604030504040204" pitchFamily="34" charset="0"/>
              </a:rPr>
              <a:t>الكتاب المقدس الثمين </a:t>
            </a:r>
            <a:endParaRPr lang="en-US" sz="6600" dirty="0">
              <a:ln/>
              <a:solidFill>
                <a:srgbClr val="7030A0"/>
              </a:solidFill>
              <a:latin typeface="Tahoma" panose="020B0604030504040204" pitchFamily="34" charset="0"/>
              <a:ea typeface="Tahoma" panose="020B0604030504040204" pitchFamily="34" charset="0"/>
            </a:endParaRPr>
          </a:p>
        </p:txBody>
      </p:sp>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a:off x="11911054" y="310101"/>
            <a:ext cx="0" cy="6257676"/>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pic>
        <p:nvPicPr>
          <p:cNvPr id="2" name="kitab al moukadas thamin">
            <a:hlinkClick r:id="" action="ppaction://media"/>
            <a:extLst>
              <a:ext uri="{FF2B5EF4-FFF2-40B4-BE49-F238E27FC236}">
                <a16:creationId xmlns:a16="http://schemas.microsoft.com/office/drawing/2014/main" id="{BE26BB54-BEF4-474D-9868-AE13327D559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46585" y="767840"/>
            <a:ext cx="715319" cy="715319"/>
          </a:xfrm>
          <a:prstGeom prst="rect">
            <a:avLst/>
          </a:prstGeom>
        </p:spPr>
      </p:pic>
    </p:spTree>
    <p:extLst>
      <p:ext uri="{BB962C8B-B14F-4D97-AF65-F5344CB8AC3E}">
        <p14:creationId xmlns:p14="http://schemas.microsoft.com/office/powerpoint/2010/main" val="549385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6">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p:nvPr/>
        </p:nvCxnSpPr>
        <p:spPr>
          <a:xfrm flipH="1">
            <a:off x="453224" y="310101"/>
            <a:ext cx="8499945"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89975"/>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5318183"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430743" y="6551875"/>
            <a:ext cx="6496214"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a:off x="11911054" y="2592125"/>
            <a:ext cx="0" cy="3975652"/>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DA6F6DF2-A798-5A42-BCE5-B2B2937DA8AB}"/>
              </a:ext>
            </a:extLst>
          </p:cNvPr>
          <p:cNvSpPr/>
          <p:nvPr/>
        </p:nvSpPr>
        <p:spPr>
          <a:xfrm>
            <a:off x="4154248" y="604587"/>
            <a:ext cx="2829622" cy="156966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ar-SA" sz="9600" b="1" dirty="0">
                <a:ln/>
                <a:solidFill>
                  <a:srgbClr val="7030A0"/>
                </a:solidFill>
                <a:latin typeface="Tahoma" panose="020B0604030504040204" pitchFamily="34" charset="0"/>
                <a:ea typeface="Tahoma" panose="020B0604030504040204" pitchFamily="34" charset="0"/>
              </a:rPr>
              <a:t>ترحيب</a:t>
            </a:r>
            <a:endParaRPr lang="en-US" sz="8000" b="1" dirty="0">
              <a:ln/>
              <a:solidFill>
                <a:srgbClr val="7030A0"/>
              </a:solidFill>
              <a:latin typeface="Tahoma" panose="020B0604030504040204" pitchFamily="34" charset="0"/>
              <a:ea typeface="Tahoma" panose="020B0604030504040204" pitchFamily="34" charset="0"/>
            </a:endParaRPr>
          </a:p>
        </p:txBody>
      </p:sp>
      <p:pic>
        <p:nvPicPr>
          <p:cNvPr id="13" name="Picture 12">
            <a:extLst>
              <a:ext uri="{FF2B5EF4-FFF2-40B4-BE49-F238E27FC236}">
                <a16:creationId xmlns:a16="http://schemas.microsoft.com/office/drawing/2014/main" id="{7E5FB4F0-8CA0-4411-84B6-4827992C57FB}"/>
              </a:ext>
            </a:extLst>
          </p:cNvPr>
          <p:cNvPicPr>
            <a:picLocks noChangeAspect="1"/>
          </p:cNvPicPr>
          <p:nvPr/>
        </p:nvPicPr>
        <p:blipFill>
          <a:blip r:embed="rId3"/>
          <a:stretch>
            <a:fillRect/>
          </a:stretch>
        </p:blipFill>
        <p:spPr>
          <a:xfrm>
            <a:off x="3516439" y="2676105"/>
            <a:ext cx="4409701" cy="3525656"/>
          </a:xfrm>
          <a:prstGeom prst="rect">
            <a:avLst/>
          </a:prstGeom>
        </p:spPr>
      </p:pic>
      <p:pic>
        <p:nvPicPr>
          <p:cNvPr id="4" name="Picture 3">
            <a:extLst>
              <a:ext uri="{FF2B5EF4-FFF2-40B4-BE49-F238E27FC236}">
                <a16:creationId xmlns:a16="http://schemas.microsoft.com/office/drawing/2014/main" id="{01FBA353-F410-9B12-B25C-FE2DF4CB146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11433" y="0"/>
            <a:ext cx="3680567" cy="2716258"/>
          </a:xfrm>
          <a:prstGeom prst="rect">
            <a:avLst/>
          </a:prstGeom>
        </p:spPr>
      </p:pic>
    </p:spTree>
    <p:extLst>
      <p:ext uri="{BB962C8B-B14F-4D97-AF65-F5344CB8AC3E}">
        <p14:creationId xmlns:p14="http://schemas.microsoft.com/office/powerpoint/2010/main" val="35274163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a:off x="11911054" y="302150"/>
            <a:ext cx="0" cy="626562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681839" y="1343846"/>
            <a:ext cx="10894242" cy="3703514"/>
          </a:xfrm>
          <a:prstGeom prst="rect">
            <a:avLst/>
          </a:prstGeom>
        </p:spPr>
        <p:txBody>
          <a:bodyPr wrap="square">
            <a:spAutoFit/>
          </a:bodyPr>
          <a:lstStyle/>
          <a:p>
            <a:pPr marL="0" marR="0" algn="ctr" rtl="1">
              <a:lnSpc>
                <a:spcPct val="150000"/>
              </a:lnSpc>
              <a:spcBef>
                <a:spcPts val="0"/>
              </a:spcBef>
              <a:spcAft>
                <a:spcPts val="240"/>
              </a:spcAft>
            </a:pPr>
            <a:r>
              <a:rPr lang="ar-SA" sz="5400" b="1" dirty="0">
                <a:solidFill>
                  <a:srgbClr val="273582"/>
                </a:solidFill>
                <a:effectLst/>
                <a:latin typeface="Times New Roman" panose="02020603050405020304" pitchFamily="18" charset="0"/>
                <a:ea typeface="Times New Roman" panose="02020603050405020304" pitchFamily="18" charset="0"/>
              </a:rPr>
              <a:t>الكتاب المقدس الثمين يحتوي على عهدين</a:t>
            </a:r>
            <a:endParaRPr lang="en-US" sz="5400" b="1" dirty="0">
              <a:solidFill>
                <a:srgbClr val="273582"/>
              </a:solidFill>
              <a:effectLst/>
              <a:latin typeface="Times New Roman" panose="02020603050405020304" pitchFamily="18" charset="0"/>
              <a:ea typeface="Times New Roman" panose="02020603050405020304" pitchFamily="18" charset="0"/>
            </a:endParaRPr>
          </a:p>
          <a:p>
            <a:pPr marL="0" marR="0" algn="ctr" rtl="1">
              <a:lnSpc>
                <a:spcPct val="150000"/>
              </a:lnSpc>
              <a:spcBef>
                <a:spcPts val="0"/>
              </a:spcBef>
              <a:spcAft>
                <a:spcPts val="240"/>
              </a:spcAft>
            </a:pPr>
            <a:r>
              <a:rPr lang="ar-SA" sz="5400" b="1" dirty="0">
                <a:solidFill>
                  <a:srgbClr val="273582"/>
                </a:solidFill>
                <a:effectLst/>
                <a:latin typeface="Times New Roman" panose="02020603050405020304" pitchFamily="18" charset="0"/>
                <a:ea typeface="Times New Roman" panose="02020603050405020304" pitchFamily="18" charset="0"/>
              </a:rPr>
              <a:t> </a:t>
            </a:r>
            <a:r>
              <a:rPr lang="en-US" sz="5400" b="1" dirty="0">
                <a:solidFill>
                  <a:srgbClr val="273582"/>
                </a:solidFill>
                <a:effectLst/>
                <a:latin typeface="Times New Roman" panose="02020603050405020304" pitchFamily="18" charset="0"/>
                <a:ea typeface="Times New Roman" panose="02020603050405020304" pitchFamily="18" charset="0"/>
              </a:rPr>
              <a:t>)</a:t>
            </a:r>
            <a:r>
              <a:rPr lang="ar-SA" sz="5400" b="1" dirty="0">
                <a:solidFill>
                  <a:srgbClr val="273582"/>
                </a:solidFill>
                <a:effectLst/>
                <a:latin typeface="Times New Roman" panose="02020603050405020304" pitchFamily="18" charset="0"/>
                <a:ea typeface="Times New Roman" panose="02020603050405020304" pitchFamily="18" charset="0"/>
              </a:rPr>
              <a:t>عهد قديم ٣٩ عهد الجديد ٢٧</a:t>
            </a:r>
            <a:r>
              <a:rPr lang="en-US" sz="5400" b="1" dirty="0">
                <a:solidFill>
                  <a:srgbClr val="273582"/>
                </a:solidFill>
                <a:effectLst/>
                <a:latin typeface="Times New Roman" panose="02020603050405020304" pitchFamily="18" charset="0"/>
                <a:ea typeface="Times New Roman" panose="02020603050405020304" pitchFamily="18" charset="0"/>
              </a:rPr>
              <a:t>(</a:t>
            </a:r>
            <a:r>
              <a:rPr lang="ar-SA" sz="5400" b="1" dirty="0">
                <a:solidFill>
                  <a:srgbClr val="273582"/>
                </a:solidFill>
                <a:effectLst/>
                <a:latin typeface="Times New Roman" panose="02020603050405020304" pitchFamily="18" charset="0"/>
                <a:ea typeface="Times New Roman" panose="02020603050405020304" pitchFamily="18" charset="0"/>
              </a:rPr>
              <a:t>٢</a:t>
            </a:r>
          </a:p>
          <a:p>
            <a:pPr marL="0" marR="0" algn="ctr" rtl="1">
              <a:lnSpc>
                <a:spcPct val="150000"/>
              </a:lnSpc>
              <a:spcBef>
                <a:spcPts val="0"/>
              </a:spcBef>
              <a:spcAft>
                <a:spcPts val="240"/>
              </a:spcAft>
            </a:pPr>
            <a:r>
              <a:rPr lang="ar-SA" sz="5400" b="1" dirty="0">
                <a:solidFill>
                  <a:srgbClr val="273582"/>
                </a:solidFill>
                <a:effectLst/>
                <a:latin typeface="Times New Roman" panose="02020603050405020304" pitchFamily="18" charset="0"/>
                <a:ea typeface="Times New Roman" panose="02020603050405020304" pitchFamily="18" charset="0"/>
              </a:rPr>
              <a:t>كل الكتاب ستة وستون سفراً</a:t>
            </a:r>
          </a:p>
        </p:txBody>
      </p:sp>
    </p:spTree>
    <p:extLst>
      <p:ext uri="{BB962C8B-B14F-4D97-AF65-F5344CB8AC3E}">
        <p14:creationId xmlns:p14="http://schemas.microsoft.com/office/powerpoint/2010/main" val="4870285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a:off x="11911054" y="302150"/>
            <a:ext cx="0" cy="626562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519874" y="687144"/>
            <a:ext cx="11152251" cy="6170856"/>
          </a:xfrm>
          <a:prstGeom prst="rect">
            <a:avLst/>
          </a:prstGeom>
        </p:spPr>
        <p:txBody>
          <a:bodyPr wrap="square">
            <a:spAutoFit/>
          </a:bodyPr>
          <a:lstStyle/>
          <a:p>
            <a:pPr algn="ctr" rtl="1">
              <a:lnSpc>
                <a:spcPct val="150000"/>
              </a:lnSpc>
            </a:pPr>
            <a:r>
              <a:rPr lang="ar-LB" sz="5400" b="1" dirty="0">
                <a:solidFill>
                  <a:srgbClr val="273582"/>
                </a:solidFill>
                <a:latin typeface="Tahoma" panose="020B0604030504040204" pitchFamily="34" charset="0"/>
              </a:rPr>
              <a:t>العهد القديم يحتوي على:</a:t>
            </a:r>
          </a:p>
          <a:p>
            <a:pPr algn="ctr" rtl="1">
              <a:lnSpc>
                <a:spcPct val="150000"/>
              </a:lnSpc>
            </a:pPr>
            <a:r>
              <a:rPr lang="ar-LB" sz="5400" b="1" dirty="0">
                <a:solidFill>
                  <a:srgbClr val="273582"/>
                </a:solidFill>
                <a:latin typeface="Tahoma" panose="020B0604030504040204" pitchFamily="34" charset="0"/>
              </a:rPr>
              <a:t>تكوين - خروج -  لاويين - عدد - تثنيه </a:t>
            </a:r>
          </a:p>
          <a:p>
            <a:pPr algn="ctr" rtl="1">
              <a:lnSpc>
                <a:spcPct val="150000"/>
              </a:lnSpc>
            </a:pPr>
            <a:r>
              <a:rPr lang="ar-LB" sz="5400" b="1" dirty="0">
                <a:solidFill>
                  <a:srgbClr val="273582"/>
                </a:solidFill>
                <a:latin typeface="Tahoma" panose="020B0604030504040204" pitchFamily="34" charset="0"/>
              </a:rPr>
              <a:t>يشوع - قضاه - راعوث - صموئيل يحوي سفرين</a:t>
            </a:r>
            <a:endParaRPr lang="en-US" sz="5400" b="1" dirty="0">
              <a:solidFill>
                <a:srgbClr val="273582"/>
              </a:solidFill>
              <a:latin typeface="Tahoma" panose="020B0604030504040204" pitchFamily="34" charset="0"/>
            </a:endParaRPr>
          </a:p>
          <a:p>
            <a:pPr algn="ctr" rtl="1">
              <a:lnSpc>
                <a:spcPct val="150000"/>
              </a:lnSpc>
            </a:pPr>
            <a:r>
              <a:rPr lang="ar-LB" sz="5400" b="1" dirty="0">
                <a:solidFill>
                  <a:srgbClr val="273582"/>
                </a:solidFill>
                <a:latin typeface="Tahoma" panose="020B0604030504040204" pitchFamily="34" charset="0"/>
              </a:rPr>
              <a:t>ايضاً ملوك سفرين ثم اخبار سفرين</a:t>
            </a:r>
            <a:endParaRPr lang="en-US" sz="5400" b="1" dirty="0">
              <a:solidFill>
                <a:srgbClr val="273582"/>
              </a:solidFill>
              <a:latin typeface="Tahoma" panose="020B0604030504040204" pitchFamily="34" charset="0"/>
            </a:endParaRPr>
          </a:p>
          <a:p>
            <a:pPr algn="ctr" rtl="1">
              <a:lnSpc>
                <a:spcPct val="150000"/>
              </a:lnSpc>
            </a:pPr>
            <a:endParaRPr lang="ar-LB" sz="5400" b="1" dirty="0">
              <a:solidFill>
                <a:srgbClr val="273582"/>
              </a:solidFill>
              <a:latin typeface="Tahoma" panose="020B0604030504040204" pitchFamily="34" charset="0"/>
            </a:endParaRPr>
          </a:p>
        </p:txBody>
      </p:sp>
    </p:spTree>
    <p:extLst>
      <p:ext uri="{BB962C8B-B14F-4D97-AF65-F5344CB8AC3E}">
        <p14:creationId xmlns:p14="http://schemas.microsoft.com/office/powerpoint/2010/main" val="11447977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a:off x="11911054" y="302150"/>
            <a:ext cx="0" cy="626562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613965" y="523521"/>
            <a:ext cx="11152251" cy="5045164"/>
          </a:xfrm>
          <a:prstGeom prst="rect">
            <a:avLst/>
          </a:prstGeom>
        </p:spPr>
        <p:txBody>
          <a:bodyPr wrap="square">
            <a:spAutoFit/>
          </a:bodyPr>
          <a:lstStyle/>
          <a:p>
            <a:pPr algn="ctr" rtl="1">
              <a:lnSpc>
                <a:spcPct val="150000"/>
              </a:lnSpc>
            </a:pPr>
            <a:r>
              <a:rPr lang="ar-LB" sz="4400" b="1" dirty="0">
                <a:solidFill>
                  <a:srgbClr val="273582"/>
                </a:solidFill>
                <a:latin typeface="Tahoma" panose="020B0604030504040204" pitchFamily="34" charset="0"/>
              </a:rPr>
              <a:t>عزرا - نحميا - استير</a:t>
            </a:r>
          </a:p>
          <a:p>
            <a:pPr algn="ctr" rtl="1">
              <a:lnSpc>
                <a:spcPct val="150000"/>
              </a:lnSpc>
            </a:pPr>
            <a:r>
              <a:rPr lang="ar-LB" sz="4400" b="1" dirty="0">
                <a:solidFill>
                  <a:srgbClr val="273582"/>
                </a:solidFill>
                <a:latin typeface="Tahoma" panose="020B0604030504040204" pitchFamily="34" charset="0"/>
              </a:rPr>
              <a:t>أيوب - مزامير - أمثال - جامعة - نشيد الأنشاد</a:t>
            </a:r>
          </a:p>
          <a:p>
            <a:pPr algn="ctr" rtl="1">
              <a:lnSpc>
                <a:spcPct val="150000"/>
              </a:lnSpc>
            </a:pPr>
            <a:r>
              <a:rPr lang="ar-LB" sz="4400" b="1" dirty="0">
                <a:solidFill>
                  <a:srgbClr val="273582"/>
                </a:solidFill>
                <a:latin typeface="Tahoma" panose="020B0604030504040204" pitchFamily="34" charset="0"/>
              </a:rPr>
              <a:t>أشعياء - أرميا - مراثي - حزقيال </a:t>
            </a:r>
            <a:r>
              <a:rPr lang="en-US" sz="4400" b="1" dirty="0">
                <a:solidFill>
                  <a:srgbClr val="273582"/>
                </a:solidFill>
                <a:latin typeface="Tahoma" panose="020B0604030504040204" pitchFamily="34" charset="0"/>
              </a:rPr>
              <a:t> -</a:t>
            </a:r>
            <a:r>
              <a:rPr lang="ar-LB" sz="4400" b="1" dirty="0">
                <a:solidFill>
                  <a:srgbClr val="273582"/>
                </a:solidFill>
                <a:latin typeface="Tahoma" panose="020B0604030504040204" pitchFamily="34" charset="0"/>
              </a:rPr>
              <a:t>دانيال</a:t>
            </a:r>
          </a:p>
          <a:p>
            <a:pPr algn="ctr" rtl="1">
              <a:lnSpc>
                <a:spcPct val="150000"/>
              </a:lnSpc>
            </a:pPr>
            <a:r>
              <a:rPr lang="ar-LB" sz="4400" b="1" dirty="0">
                <a:solidFill>
                  <a:srgbClr val="273582"/>
                </a:solidFill>
                <a:latin typeface="Tahoma" panose="020B0604030504040204" pitchFamily="34" charset="0"/>
              </a:rPr>
              <a:t>هوشع - يوئيل - عاموس - عوبيديا - يونان - ميخا </a:t>
            </a:r>
          </a:p>
          <a:p>
            <a:pPr algn="ctr" rtl="1">
              <a:lnSpc>
                <a:spcPct val="150000"/>
              </a:lnSpc>
            </a:pPr>
            <a:r>
              <a:rPr lang="ar-LB" sz="4400" b="1" dirty="0">
                <a:solidFill>
                  <a:srgbClr val="273582"/>
                </a:solidFill>
                <a:latin typeface="Tahoma" panose="020B0604030504040204" pitchFamily="34" charset="0"/>
              </a:rPr>
              <a:t>ناحوم - حبقوق - صفنيا - حجي - زكريا - ملاخي</a:t>
            </a:r>
          </a:p>
        </p:txBody>
      </p:sp>
    </p:spTree>
    <p:extLst>
      <p:ext uri="{BB962C8B-B14F-4D97-AF65-F5344CB8AC3E}">
        <p14:creationId xmlns:p14="http://schemas.microsoft.com/office/powerpoint/2010/main" val="21462249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a:off x="11911054" y="302150"/>
            <a:ext cx="0" cy="626562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496705" y="1619180"/>
            <a:ext cx="11152251" cy="2691250"/>
          </a:xfrm>
          <a:prstGeom prst="rect">
            <a:avLst/>
          </a:prstGeom>
        </p:spPr>
        <p:txBody>
          <a:bodyPr wrap="square">
            <a:spAutoFit/>
          </a:bodyPr>
          <a:lstStyle/>
          <a:p>
            <a:pPr algn="ctr" rtl="1">
              <a:lnSpc>
                <a:spcPct val="150000"/>
              </a:lnSpc>
            </a:pPr>
            <a:r>
              <a:rPr lang="ar-LB" sz="6000" b="1" dirty="0">
                <a:solidFill>
                  <a:srgbClr val="273582"/>
                </a:solidFill>
                <a:latin typeface="Tahoma" panose="020B0604030504040204" pitchFamily="34" charset="0"/>
              </a:rPr>
              <a:t>العهد الجديد يحتوي على:</a:t>
            </a:r>
          </a:p>
          <a:p>
            <a:pPr algn="ctr" rtl="1">
              <a:lnSpc>
                <a:spcPct val="150000"/>
              </a:lnSpc>
            </a:pPr>
            <a:r>
              <a:rPr lang="ar-LB" sz="6000" b="1" dirty="0">
                <a:solidFill>
                  <a:srgbClr val="273582"/>
                </a:solidFill>
                <a:latin typeface="Tahoma" panose="020B0604030504040204" pitchFamily="34" charset="0"/>
              </a:rPr>
              <a:t>متى - مرقس - لوقا ويوحنا</a:t>
            </a:r>
          </a:p>
        </p:txBody>
      </p:sp>
    </p:spTree>
    <p:extLst>
      <p:ext uri="{BB962C8B-B14F-4D97-AF65-F5344CB8AC3E}">
        <p14:creationId xmlns:p14="http://schemas.microsoft.com/office/powerpoint/2010/main" val="8015748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a:off x="11911054" y="302150"/>
            <a:ext cx="0" cy="626562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354503" y="707160"/>
            <a:ext cx="11152251" cy="5518242"/>
          </a:xfrm>
          <a:prstGeom prst="rect">
            <a:avLst/>
          </a:prstGeom>
        </p:spPr>
        <p:txBody>
          <a:bodyPr wrap="square">
            <a:spAutoFit/>
          </a:bodyPr>
          <a:lstStyle/>
          <a:p>
            <a:pPr algn="ctr" rtl="1">
              <a:lnSpc>
                <a:spcPct val="150000"/>
              </a:lnSpc>
            </a:pPr>
            <a:r>
              <a:rPr lang="ar-LB" sz="4000" b="1" dirty="0">
                <a:solidFill>
                  <a:srgbClr val="273582"/>
                </a:solidFill>
                <a:latin typeface="Tahoma" panose="020B0604030504040204" pitchFamily="34" charset="0"/>
              </a:rPr>
              <a:t>اعمال الرسل - رومية - كورنثوس رسالتين </a:t>
            </a:r>
            <a:endParaRPr lang="en-US" sz="4000" b="1" dirty="0">
              <a:solidFill>
                <a:srgbClr val="273582"/>
              </a:solidFill>
              <a:latin typeface="Tahoma" panose="020B0604030504040204" pitchFamily="34" charset="0"/>
            </a:endParaRPr>
          </a:p>
          <a:p>
            <a:pPr algn="ctr" rtl="1">
              <a:lnSpc>
                <a:spcPct val="150000"/>
              </a:lnSpc>
            </a:pPr>
            <a:r>
              <a:rPr lang="ar-LB" sz="4000" b="1" dirty="0">
                <a:solidFill>
                  <a:srgbClr val="273582"/>
                </a:solidFill>
                <a:latin typeface="Tahoma" panose="020B0604030504040204" pitchFamily="34" charset="0"/>
              </a:rPr>
              <a:t>غلاطية - افسس - فيلبي وكولوسي</a:t>
            </a:r>
          </a:p>
          <a:p>
            <a:pPr algn="ctr" rtl="1">
              <a:lnSpc>
                <a:spcPct val="150000"/>
              </a:lnSpc>
            </a:pPr>
            <a:r>
              <a:rPr lang="ar-LB" sz="4000" b="1" dirty="0">
                <a:solidFill>
                  <a:srgbClr val="273582"/>
                </a:solidFill>
                <a:latin typeface="Tahoma" panose="020B0604030504040204" pitchFamily="34" charset="0"/>
              </a:rPr>
              <a:t>سالونيكي رسالتين وتيموثاوس  رسالتين</a:t>
            </a:r>
          </a:p>
          <a:p>
            <a:pPr algn="ctr" rtl="1">
              <a:lnSpc>
                <a:spcPct val="150000"/>
              </a:lnSpc>
            </a:pPr>
            <a:r>
              <a:rPr lang="ar-LB" sz="4000" b="1" dirty="0">
                <a:solidFill>
                  <a:srgbClr val="273582"/>
                </a:solidFill>
                <a:latin typeface="Tahoma" panose="020B0604030504040204" pitchFamily="34" charset="0"/>
              </a:rPr>
              <a:t>تيطس - فيليمون - عبرانيين - يعقوب</a:t>
            </a:r>
          </a:p>
          <a:p>
            <a:pPr algn="ctr" rtl="1">
              <a:lnSpc>
                <a:spcPct val="150000"/>
              </a:lnSpc>
            </a:pPr>
            <a:r>
              <a:rPr lang="ar-LB" sz="4000" b="1" dirty="0">
                <a:solidFill>
                  <a:srgbClr val="273582"/>
                </a:solidFill>
                <a:latin typeface="Tahoma" panose="020B0604030504040204" pitchFamily="34" charset="0"/>
              </a:rPr>
              <a:t>وبطرس رسالتين ويوحنا ثلاث رسائل ويهوذا</a:t>
            </a:r>
            <a:endParaRPr lang="en-US" sz="4000" b="1" dirty="0">
              <a:solidFill>
                <a:srgbClr val="273582"/>
              </a:solidFill>
              <a:latin typeface="Tahoma" panose="020B0604030504040204" pitchFamily="34" charset="0"/>
            </a:endParaRPr>
          </a:p>
          <a:p>
            <a:pPr algn="ctr" rtl="1">
              <a:lnSpc>
                <a:spcPct val="150000"/>
              </a:lnSpc>
            </a:pPr>
            <a:r>
              <a:rPr lang="ar-LB" sz="4000" b="1" dirty="0">
                <a:solidFill>
                  <a:srgbClr val="273582"/>
                </a:solidFill>
                <a:latin typeface="Tahoma" panose="020B0604030504040204" pitchFamily="34" charset="0"/>
              </a:rPr>
              <a:t>واخيراً سفر الرؤيا</a:t>
            </a:r>
          </a:p>
        </p:txBody>
      </p:sp>
    </p:spTree>
    <p:extLst>
      <p:ext uri="{BB962C8B-B14F-4D97-AF65-F5344CB8AC3E}">
        <p14:creationId xmlns:p14="http://schemas.microsoft.com/office/powerpoint/2010/main" val="33619600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9956823-FD33-6644-B14F-E66146E3E4E2}"/>
              </a:ext>
            </a:extLst>
          </p:cNvPr>
          <p:cNvPicPr>
            <a:picLocks noChangeAspect="1"/>
          </p:cNvPicPr>
          <p:nvPr/>
        </p:nvPicPr>
        <p:blipFill>
          <a:blip r:embed="rId5"/>
          <a:stretch>
            <a:fillRect/>
          </a:stretch>
        </p:blipFill>
        <p:spPr>
          <a:xfrm>
            <a:off x="4690291" y="1558610"/>
            <a:ext cx="7094528" cy="5009167"/>
          </a:xfrm>
          <a:prstGeom prst="rect">
            <a:avLst/>
          </a:prstGeom>
        </p:spPr>
      </p:pic>
      <p:sp>
        <p:nvSpPr>
          <p:cNvPr id="18" name="Rectangle 17">
            <a:extLst>
              <a:ext uri="{FF2B5EF4-FFF2-40B4-BE49-F238E27FC236}">
                <a16:creationId xmlns:a16="http://schemas.microsoft.com/office/drawing/2014/main" id="{DA6F6DF2-A798-5A42-BCE5-B2B2937DA8AB}"/>
              </a:ext>
            </a:extLst>
          </p:cNvPr>
          <p:cNvSpPr/>
          <p:nvPr/>
        </p:nvSpPr>
        <p:spPr>
          <a:xfrm>
            <a:off x="-326951" y="1640944"/>
            <a:ext cx="5805370" cy="2031325"/>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ar-SA" sz="6600" b="1" dirty="0">
                <a:ln/>
                <a:solidFill>
                  <a:srgbClr val="00B050"/>
                </a:solidFill>
                <a:latin typeface="Tahoma" panose="020B0604030504040204" pitchFamily="34" charset="0"/>
                <a:ea typeface="Tahoma" panose="020B0604030504040204" pitchFamily="34" charset="0"/>
              </a:rPr>
              <a:t>ترنيمة:</a:t>
            </a:r>
          </a:p>
          <a:p>
            <a:pPr algn="ctr"/>
            <a:r>
              <a:rPr lang="ar-LB" sz="6000" dirty="0">
                <a:solidFill>
                  <a:srgbClr val="7030A0"/>
                </a:solidFill>
              </a:rPr>
              <a:t>برنس يعني أمير</a:t>
            </a:r>
            <a:endParaRPr lang="en-US" sz="6000" dirty="0">
              <a:ln/>
              <a:solidFill>
                <a:srgbClr val="7030A0"/>
              </a:solidFill>
              <a:latin typeface="Tahoma" panose="020B0604030504040204" pitchFamily="34" charset="0"/>
              <a:ea typeface="Tahoma" panose="020B0604030504040204" pitchFamily="34" charset="0"/>
            </a:endParaRPr>
          </a:p>
        </p:txBody>
      </p:sp>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a:off x="11911054" y="310101"/>
            <a:ext cx="0" cy="6257676"/>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pic>
        <p:nvPicPr>
          <p:cNvPr id="12" name="Prince ya3ne amir">
            <a:hlinkClick r:id="" action="ppaction://media"/>
            <a:extLst>
              <a:ext uri="{FF2B5EF4-FFF2-40B4-BE49-F238E27FC236}">
                <a16:creationId xmlns:a16="http://schemas.microsoft.com/office/drawing/2014/main" id="{6CD464FE-B839-4CB1-9F06-BB8221D0831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07674" y="687280"/>
            <a:ext cx="718929" cy="718929"/>
          </a:xfrm>
          <a:prstGeom prst="rect">
            <a:avLst/>
          </a:prstGeom>
        </p:spPr>
      </p:pic>
    </p:spTree>
    <p:extLst>
      <p:ext uri="{BB962C8B-B14F-4D97-AF65-F5344CB8AC3E}">
        <p14:creationId xmlns:p14="http://schemas.microsoft.com/office/powerpoint/2010/main" val="3479373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10">
                <p:cTn id="7" fill="hold" display="0">
                  <p:stCondLst>
                    <p:cond delay="indefinite"/>
                  </p:stCondLst>
                  <p:endCondLst>
                    <p:cond evt="onStopAudio" delay="0">
                      <p:tgtEl>
                        <p:sldTgt/>
                      </p:tgtEl>
                    </p:cond>
                  </p:endCondLst>
                </p:cTn>
                <p:tgtEl>
                  <p:spTgt spid="1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a:off x="11911054" y="302150"/>
            <a:ext cx="0" cy="626562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1712335" y="966819"/>
            <a:ext cx="9159203" cy="4924361"/>
          </a:xfrm>
          <a:prstGeom prst="rect">
            <a:avLst/>
          </a:prstGeom>
        </p:spPr>
        <p:txBody>
          <a:bodyPr wrap="square">
            <a:spAutoFit/>
          </a:bodyPr>
          <a:lstStyle/>
          <a:p>
            <a:pPr algn="ctr" rtl="1">
              <a:lnSpc>
                <a:spcPct val="150000"/>
              </a:lnSpc>
            </a:pPr>
            <a:r>
              <a:rPr lang="ar-LB" sz="5400" b="1" i="0" dirty="0">
                <a:solidFill>
                  <a:srgbClr val="273582"/>
                </a:solidFill>
                <a:effectLst/>
                <a:latin typeface="Tahoma" panose="020B0604030504040204" pitchFamily="34" charset="0"/>
              </a:rPr>
              <a:t>لو ساكن بخيمة او ساكن بقصر</a:t>
            </a:r>
            <a:endParaRPr lang="en-US" sz="5400" b="1" i="0" dirty="0">
              <a:solidFill>
                <a:srgbClr val="273582"/>
              </a:solidFill>
              <a:effectLst/>
              <a:latin typeface="Tahoma" panose="020B0604030504040204" pitchFamily="34" charset="0"/>
            </a:endParaRPr>
          </a:p>
          <a:p>
            <a:pPr algn="ctr" rtl="1">
              <a:lnSpc>
                <a:spcPct val="150000"/>
              </a:lnSpc>
            </a:pPr>
            <a:r>
              <a:rPr lang="ar-LB" sz="5400" b="1" i="0" dirty="0">
                <a:solidFill>
                  <a:srgbClr val="273582"/>
                </a:solidFill>
                <a:effectLst/>
                <a:latin typeface="Tahoma" panose="020B0604030504040204" pitchFamily="34" charset="0"/>
              </a:rPr>
              <a:t> راكب سيارة فخمة او اي باص للنقل</a:t>
            </a:r>
          </a:p>
          <a:p>
            <a:pPr algn="ctr" rtl="1">
              <a:lnSpc>
                <a:spcPct val="150000"/>
              </a:lnSpc>
            </a:pPr>
            <a:r>
              <a:rPr lang="ar-LB" sz="5400" b="1" i="0" dirty="0">
                <a:solidFill>
                  <a:srgbClr val="273582"/>
                </a:solidFill>
                <a:effectLst/>
                <a:latin typeface="Tahoma" panose="020B0604030504040204" pitchFamily="34" charset="0"/>
              </a:rPr>
              <a:t>لو بلعب بالنادي او بالحارة مع اصحابي كلنا عنده واحد ما حد احسن من التاني</a:t>
            </a:r>
          </a:p>
        </p:txBody>
      </p:sp>
    </p:spTree>
    <p:extLst>
      <p:ext uri="{BB962C8B-B14F-4D97-AF65-F5344CB8AC3E}">
        <p14:creationId xmlns:p14="http://schemas.microsoft.com/office/powerpoint/2010/main" val="1786085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a:off x="11911054" y="302150"/>
            <a:ext cx="0" cy="626562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1420505" y="850087"/>
            <a:ext cx="9159203" cy="4924361"/>
          </a:xfrm>
          <a:prstGeom prst="rect">
            <a:avLst/>
          </a:prstGeom>
        </p:spPr>
        <p:txBody>
          <a:bodyPr wrap="square">
            <a:spAutoFit/>
          </a:bodyPr>
          <a:lstStyle/>
          <a:p>
            <a:pPr algn="ctr" rtl="1">
              <a:lnSpc>
                <a:spcPct val="150000"/>
              </a:lnSpc>
            </a:pPr>
            <a:r>
              <a:rPr lang="ar-LB" sz="5400" b="1" i="0" dirty="0">
                <a:solidFill>
                  <a:srgbClr val="273582"/>
                </a:solidFill>
                <a:effectLst/>
                <a:latin typeface="Tahoma" panose="020B0604030504040204" pitchFamily="34" charset="0"/>
              </a:rPr>
              <a:t>قيمتي مش بشكلي قيمتي مش بلبسي </a:t>
            </a:r>
            <a:endParaRPr lang="en-US" sz="5400" b="1" i="0" dirty="0">
              <a:solidFill>
                <a:srgbClr val="273582"/>
              </a:solidFill>
              <a:effectLst/>
              <a:latin typeface="Tahoma" panose="020B0604030504040204" pitchFamily="34" charset="0"/>
            </a:endParaRPr>
          </a:p>
          <a:p>
            <a:pPr algn="ctr" rtl="1">
              <a:lnSpc>
                <a:spcPct val="150000"/>
              </a:lnSpc>
            </a:pPr>
            <a:r>
              <a:rPr lang="ar-LB" sz="5400" b="1" i="0" dirty="0">
                <a:solidFill>
                  <a:srgbClr val="273582"/>
                </a:solidFill>
                <a:effectLst/>
                <a:latin typeface="Tahoma" panose="020B0604030504040204" pitchFamily="34" charset="0"/>
              </a:rPr>
              <a:t>قيمتي مش في بأهلي ولا بغناي او فقري</a:t>
            </a:r>
          </a:p>
          <a:p>
            <a:pPr algn="ctr" rtl="1">
              <a:lnSpc>
                <a:spcPct val="150000"/>
              </a:lnSpc>
            </a:pPr>
            <a:r>
              <a:rPr lang="ar-LB" sz="5400" b="1" i="0" dirty="0">
                <a:solidFill>
                  <a:srgbClr val="273582"/>
                </a:solidFill>
                <a:effectLst/>
                <a:latin typeface="Tahoma" panose="020B0604030504040204" pitchFamily="34" charset="0"/>
              </a:rPr>
              <a:t>قمتي بالهي اللي مات بدالي </a:t>
            </a:r>
            <a:endParaRPr lang="en-US" sz="5400" b="1" i="0" dirty="0">
              <a:solidFill>
                <a:srgbClr val="273582"/>
              </a:solidFill>
              <a:effectLst/>
              <a:latin typeface="Tahoma" panose="020B0604030504040204" pitchFamily="34" charset="0"/>
            </a:endParaRPr>
          </a:p>
          <a:p>
            <a:pPr algn="ctr" rtl="1">
              <a:lnSpc>
                <a:spcPct val="150000"/>
              </a:lnSpc>
            </a:pPr>
            <a:r>
              <a:rPr lang="ar-LB" sz="5400" b="1" i="0" dirty="0">
                <a:solidFill>
                  <a:srgbClr val="273582"/>
                </a:solidFill>
                <a:effectLst/>
                <a:latin typeface="Tahoma" panose="020B0604030504040204" pitchFamily="34" charset="0"/>
              </a:rPr>
              <a:t>غيرلي كل احوالي وخلاني ابن ليه</a:t>
            </a:r>
          </a:p>
        </p:txBody>
      </p:sp>
    </p:spTree>
    <p:extLst>
      <p:ext uri="{BB962C8B-B14F-4D97-AF65-F5344CB8AC3E}">
        <p14:creationId xmlns:p14="http://schemas.microsoft.com/office/powerpoint/2010/main" val="14361033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a:off x="11911054" y="302150"/>
            <a:ext cx="0" cy="626562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1173937" y="704172"/>
            <a:ext cx="9844125" cy="4924361"/>
          </a:xfrm>
          <a:prstGeom prst="rect">
            <a:avLst/>
          </a:prstGeom>
        </p:spPr>
        <p:txBody>
          <a:bodyPr wrap="square">
            <a:spAutoFit/>
          </a:bodyPr>
          <a:lstStyle/>
          <a:p>
            <a:pPr algn="ctr" rtl="1">
              <a:lnSpc>
                <a:spcPct val="150000"/>
              </a:lnSpc>
            </a:pPr>
            <a:r>
              <a:rPr lang="ar-LB" sz="5400" b="1" i="0" dirty="0">
                <a:solidFill>
                  <a:srgbClr val="273582"/>
                </a:solidFill>
                <a:effectLst/>
                <a:latin typeface="Tahoma" panose="020B0604030504040204" pitchFamily="34" charset="0"/>
              </a:rPr>
              <a:t>انا مقبول بعيونه ومحبوب كتير كتير</a:t>
            </a:r>
            <a:endParaRPr lang="en-US" sz="5400" b="1" i="0" dirty="0">
              <a:solidFill>
                <a:srgbClr val="273582"/>
              </a:solidFill>
              <a:effectLst/>
              <a:latin typeface="Tahoma" panose="020B0604030504040204" pitchFamily="34" charset="0"/>
            </a:endParaRPr>
          </a:p>
          <a:p>
            <a:pPr algn="ctr" rtl="1">
              <a:lnSpc>
                <a:spcPct val="150000"/>
              </a:lnSpc>
            </a:pPr>
            <a:r>
              <a:rPr lang="ar-LB" sz="5400" b="1" i="0" dirty="0">
                <a:solidFill>
                  <a:srgbClr val="273582"/>
                </a:solidFill>
                <a:effectLst/>
                <a:latin typeface="Tahoma" panose="020B0604030504040204" pitchFamily="34" charset="0"/>
              </a:rPr>
              <a:t> ومهما كانت ظروفي رح ابقى واثق فيه</a:t>
            </a:r>
          </a:p>
          <a:p>
            <a:pPr algn="ctr" rtl="1">
              <a:lnSpc>
                <a:spcPct val="150000"/>
              </a:lnSpc>
            </a:pPr>
            <a:r>
              <a:rPr lang="ar-LB" sz="5400" b="1" i="0" dirty="0">
                <a:solidFill>
                  <a:srgbClr val="273582"/>
                </a:solidFill>
                <a:effectLst/>
                <a:latin typeface="Tahoma" panose="020B0604030504040204" pitchFamily="34" charset="0"/>
              </a:rPr>
              <a:t>(من يوم ما سكن قلبي غيرلي كل فكري</a:t>
            </a:r>
            <a:endParaRPr lang="en-US" sz="5400" b="1" i="0" dirty="0">
              <a:solidFill>
                <a:srgbClr val="273582"/>
              </a:solidFill>
              <a:effectLst/>
              <a:latin typeface="Tahoma" panose="020B0604030504040204" pitchFamily="34" charset="0"/>
            </a:endParaRPr>
          </a:p>
          <a:p>
            <a:pPr algn="ctr" rtl="1">
              <a:lnSpc>
                <a:spcPct val="150000"/>
              </a:lnSpc>
            </a:pPr>
            <a:r>
              <a:rPr lang="ar-LB" sz="5400" b="1" i="0" dirty="0">
                <a:solidFill>
                  <a:srgbClr val="273582"/>
                </a:solidFill>
                <a:effectLst/>
                <a:latin typeface="Tahoma" panose="020B0604030504040204" pitchFamily="34" charset="0"/>
              </a:rPr>
              <a:t> ابن الملك سماني برنس يعني امير)٢ </a:t>
            </a:r>
          </a:p>
        </p:txBody>
      </p:sp>
    </p:spTree>
    <p:extLst>
      <p:ext uri="{BB962C8B-B14F-4D97-AF65-F5344CB8AC3E}">
        <p14:creationId xmlns:p14="http://schemas.microsoft.com/office/powerpoint/2010/main" val="21611160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a:off x="11911054" y="302150"/>
            <a:ext cx="0" cy="626562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1411970" y="769517"/>
            <a:ext cx="9844125" cy="4924361"/>
          </a:xfrm>
          <a:prstGeom prst="rect">
            <a:avLst/>
          </a:prstGeom>
        </p:spPr>
        <p:txBody>
          <a:bodyPr wrap="square">
            <a:spAutoFit/>
          </a:bodyPr>
          <a:lstStyle/>
          <a:p>
            <a:pPr algn="ctr" rtl="1">
              <a:lnSpc>
                <a:spcPct val="150000"/>
              </a:lnSpc>
            </a:pPr>
            <a:r>
              <a:rPr lang="ar-LB" sz="5400" b="1" i="0" dirty="0">
                <a:solidFill>
                  <a:srgbClr val="273582"/>
                </a:solidFill>
                <a:effectLst/>
                <a:latin typeface="Tahoma" panose="020B0604030504040204" pitchFamily="34" charset="0"/>
              </a:rPr>
              <a:t>لو مهما كان لوني ابيض او اسمر</a:t>
            </a:r>
            <a:endParaRPr lang="en-US" sz="5400" b="1" i="0" dirty="0">
              <a:solidFill>
                <a:srgbClr val="273582"/>
              </a:solidFill>
              <a:effectLst/>
              <a:latin typeface="Tahoma" panose="020B0604030504040204" pitchFamily="34" charset="0"/>
            </a:endParaRPr>
          </a:p>
          <a:p>
            <a:pPr algn="ctr" rtl="1">
              <a:lnSpc>
                <a:spcPct val="150000"/>
              </a:lnSpc>
            </a:pPr>
            <a:r>
              <a:rPr lang="ar-LB" sz="5400" b="1" i="0" dirty="0">
                <a:solidFill>
                  <a:srgbClr val="273582"/>
                </a:solidFill>
                <a:effectLst/>
                <a:latin typeface="Tahoma" panose="020B0604030504040204" pitchFamily="34" charset="0"/>
              </a:rPr>
              <a:t> شعري اسود ومجعد او سابل واشقر</a:t>
            </a:r>
          </a:p>
          <a:p>
            <a:pPr algn="ctr" rtl="1">
              <a:lnSpc>
                <a:spcPct val="150000"/>
              </a:lnSpc>
            </a:pPr>
            <a:r>
              <a:rPr lang="ar-LB" sz="5400" b="1" i="0" dirty="0">
                <a:solidFill>
                  <a:srgbClr val="273582"/>
                </a:solidFill>
                <a:effectLst/>
                <a:latin typeface="Tahoma" panose="020B0604030504040204" pitchFamily="34" charset="0"/>
              </a:rPr>
              <a:t>شكل وجهي عادي او متل القمر</a:t>
            </a:r>
            <a:endParaRPr lang="en-US" sz="5400" b="1" i="0" dirty="0">
              <a:solidFill>
                <a:srgbClr val="273582"/>
              </a:solidFill>
              <a:effectLst/>
              <a:latin typeface="Tahoma" panose="020B0604030504040204" pitchFamily="34" charset="0"/>
            </a:endParaRPr>
          </a:p>
          <a:p>
            <a:pPr algn="ctr" rtl="1">
              <a:lnSpc>
                <a:spcPct val="150000"/>
              </a:lnSpc>
            </a:pPr>
            <a:r>
              <a:rPr lang="ar-LB" sz="5400" b="1" i="0" dirty="0">
                <a:solidFill>
                  <a:srgbClr val="273582"/>
                </a:solidFill>
                <a:effectLst/>
                <a:latin typeface="Tahoma" panose="020B0604030504040204" pitchFamily="34" charset="0"/>
              </a:rPr>
              <a:t> عيوني سود او بني ازرق او اخضر</a:t>
            </a:r>
          </a:p>
        </p:txBody>
      </p:sp>
    </p:spTree>
    <p:extLst>
      <p:ext uri="{BB962C8B-B14F-4D97-AF65-F5344CB8AC3E}">
        <p14:creationId xmlns:p14="http://schemas.microsoft.com/office/powerpoint/2010/main" val="6302768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9956823-FD33-6644-B14F-E66146E3E4E2}"/>
              </a:ext>
            </a:extLst>
          </p:cNvPr>
          <p:cNvPicPr>
            <a:picLocks noChangeAspect="1"/>
          </p:cNvPicPr>
          <p:nvPr/>
        </p:nvPicPr>
        <p:blipFill>
          <a:blip r:embed="rId5"/>
          <a:stretch>
            <a:fillRect/>
          </a:stretch>
        </p:blipFill>
        <p:spPr>
          <a:xfrm>
            <a:off x="4690291" y="1558610"/>
            <a:ext cx="7094528" cy="5009167"/>
          </a:xfrm>
          <a:prstGeom prst="rect">
            <a:avLst/>
          </a:prstGeom>
        </p:spPr>
      </p:pic>
      <p:sp>
        <p:nvSpPr>
          <p:cNvPr id="18" name="Rectangle 17">
            <a:extLst>
              <a:ext uri="{FF2B5EF4-FFF2-40B4-BE49-F238E27FC236}">
                <a16:creationId xmlns:a16="http://schemas.microsoft.com/office/drawing/2014/main" id="{DA6F6DF2-A798-5A42-BCE5-B2B2937DA8AB}"/>
              </a:ext>
            </a:extLst>
          </p:cNvPr>
          <p:cNvSpPr/>
          <p:nvPr/>
        </p:nvSpPr>
        <p:spPr>
          <a:xfrm>
            <a:off x="587412" y="1513738"/>
            <a:ext cx="4369595" cy="3785652"/>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ar-SA" sz="8000" b="1" dirty="0">
                <a:ln/>
                <a:solidFill>
                  <a:srgbClr val="00B050"/>
                </a:solidFill>
                <a:latin typeface="Tahoma" panose="020B0604030504040204" pitchFamily="34" charset="0"/>
                <a:ea typeface="Tahoma" panose="020B0604030504040204" pitchFamily="34" charset="0"/>
              </a:rPr>
              <a:t>ترنيمة:</a:t>
            </a:r>
          </a:p>
          <a:p>
            <a:pPr algn="ctr"/>
            <a:r>
              <a:rPr lang="ar-LB" sz="8000" b="0" i="0" dirty="0">
                <a:solidFill>
                  <a:srgbClr val="7030A0"/>
                </a:solidFill>
                <a:effectLst/>
                <a:latin typeface="Tahoma" panose="020B0604030504040204" pitchFamily="34" charset="0"/>
                <a:ea typeface="Tahoma" panose="020B0604030504040204" pitchFamily="34" charset="0"/>
              </a:rPr>
              <a:t>اتكل على ربك </a:t>
            </a:r>
            <a:endParaRPr lang="en-US" sz="8000" dirty="0">
              <a:ln/>
              <a:solidFill>
                <a:srgbClr val="7030A0"/>
              </a:solidFill>
              <a:latin typeface="Tahoma" panose="020B0604030504040204" pitchFamily="34" charset="0"/>
              <a:ea typeface="Tahoma" panose="020B0604030504040204" pitchFamily="34" charset="0"/>
            </a:endParaRPr>
          </a:p>
        </p:txBody>
      </p:sp>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a:off x="11911054" y="310101"/>
            <a:ext cx="0" cy="6257676"/>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pic>
        <p:nvPicPr>
          <p:cNvPr id="2" name="أتكل على ربك">
            <a:hlinkClick r:id="" action="ppaction://media"/>
            <a:extLst>
              <a:ext uri="{FF2B5EF4-FFF2-40B4-BE49-F238E27FC236}">
                <a16:creationId xmlns:a16="http://schemas.microsoft.com/office/drawing/2014/main" id="{9FE57312-D59A-4E49-BEC9-FDB2E518A85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11956" y="608917"/>
            <a:ext cx="609600" cy="609600"/>
          </a:xfrm>
          <a:prstGeom prst="rect">
            <a:avLst/>
          </a:prstGeom>
        </p:spPr>
      </p:pic>
    </p:spTree>
    <p:extLst>
      <p:ext uri="{BB962C8B-B14F-4D97-AF65-F5344CB8AC3E}">
        <p14:creationId xmlns:p14="http://schemas.microsoft.com/office/powerpoint/2010/main" val="28993889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6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a:off x="11911054" y="302150"/>
            <a:ext cx="0" cy="626562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1420505" y="850087"/>
            <a:ext cx="9159203" cy="4924361"/>
          </a:xfrm>
          <a:prstGeom prst="rect">
            <a:avLst/>
          </a:prstGeom>
        </p:spPr>
        <p:txBody>
          <a:bodyPr wrap="square">
            <a:spAutoFit/>
          </a:bodyPr>
          <a:lstStyle/>
          <a:p>
            <a:pPr algn="ctr" rtl="1">
              <a:lnSpc>
                <a:spcPct val="150000"/>
              </a:lnSpc>
            </a:pPr>
            <a:r>
              <a:rPr lang="ar-LB" sz="5400" b="1" i="0" dirty="0">
                <a:solidFill>
                  <a:srgbClr val="273582"/>
                </a:solidFill>
                <a:effectLst/>
                <a:latin typeface="Tahoma" panose="020B0604030504040204" pitchFamily="34" charset="0"/>
              </a:rPr>
              <a:t>قيمتي مش بشكلي قيمتي مش بلبسي </a:t>
            </a:r>
            <a:endParaRPr lang="en-US" sz="5400" b="1" i="0" dirty="0">
              <a:solidFill>
                <a:srgbClr val="273582"/>
              </a:solidFill>
              <a:effectLst/>
              <a:latin typeface="Tahoma" panose="020B0604030504040204" pitchFamily="34" charset="0"/>
            </a:endParaRPr>
          </a:p>
          <a:p>
            <a:pPr algn="ctr" rtl="1">
              <a:lnSpc>
                <a:spcPct val="150000"/>
              </a:lnSpc>
            </a:pPr>
            <a:r>
              <a:rPr lang="ar-LB" sz="5400" b="1" i="0" dirty="0">
                <a:solidFill>
                  <a:srgbClr val="273582"/>
                </a:solidFill>
                <a:effectLst/>
                <a:latin typeface="Tahoma" panose="020B0604030504040204" pitchFamily="34" charset="0"/>
              </a:rPr>
              <a:t>قيمتي مش في بأهلي ولا بغناي او فقري</a:t>
            </a:r>
          </a:p>
          <a:p>
            <a:pPr algn="ctr" rtl="1">
              <a:lnSpc>
                <a:spcPct val="150000"/>
              </a:lnSpc>
            </a:pPr>
            <a:r>
              <a:rPr lang="ar-LB" sz="5400" b="1" i="0" dirty="0">
                <a:solidFill>
                  <a:srgbClr val="273582"/>
                </a:solidFill>
                <a:effectLst/>
                <a:latin typeface="Tahoma" panose="020B0604030504040204" pitchFamily="34" charset="0"/>
              </a:rPr>
              <a:t>قمتي بالهي اللي مات بدالي </a:t>
            </a:r>
            <a:endParaRPr lang="en-US" sz="5400" b="1" i="0" dirty="0">
              <a:solidFill>
                <a:srgbClr val="273582"/>
              </a:solidFill>
              <a:effectLst/>
              <a:latin typeface="Tahoma" panose="020B0604030504040204" pitchFamily="34" charset="0"/>
            </a:endParaRPr>
          </a:p>
          <a:p>
            <a:pPr algn="ctr" rtl="1">
              <a:lnSpc>
                <a:spcPct val="150000"/>
              </a:lnSpc>
            </a:pPr>
            <a:r>
              <a:rPr lang="ar-LB" sz="5400" b="1" i="0" dirty="0">
                <a:solidFill>
                  <a:srgbClr val="273582"/>
                </a:solidFill>
                <a:effectLst/>
                <a:latin typeface="Tahoma" panose="020B0604030504040204" pitchFamily="34" charset="0"/>
              </a:rPr>
              <a:t>غيرلي كل احوالي وخلاني ابن ليه</a:t>
            </a:r>
          </a:p>
        </p:txBody>
      </p:sp>
    </p:spTree>
    <p:extLst>
      <p:ext uri="{BB962C8B-B14F-4D97-AF65-F5344CB8AC3E}">
        <p14:creationId xmlns:p14="http://schemas.microsoft.com/office/powerpoint/2010/main" val="39407014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a:off x="11911054" y="302150"/>
            <a:ext cx="0" cy="626562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1173937" y="704172"/>
            <a:ext cx="9844125" cy="4924361"/>
          </a:xfrm>
          <a:prstGeom prst="rect">
            <a:avLst/>
          </a:prstGeom>
        </p:spPr>
        <p:txBody>
          <a:bodyPr wrap="square">
            <a:spAutoFit/>
          </a:bodyPr>
          <a:lstStyle/>
          <a:p>
            <a:pPr algn="ctr" rtl="1">
              <a:lnSpc>
                <a:spcPct val="150000"/>
              </a:lnSpc>
            </a:pPr>
            <a:r>
              <a:rPr lang="ar-LB" sz="5400" b="1" i="0" dirty="0">
                <a:solidFill>
                  <a:srgbClr val="273582"/>
                </a:solidFill>
                <a:effectLst/>
                <a:latin typeface="Tahoma" panose="020B0604030504040204" pitchFamily="34" charset="0"/>
              </a:rPr>
              <a:t>انا مقبول بعيونه ومحبوب كتير كتير</a:t>
            </a:r>
            <a:endParaRPr lang="en-US" sz="5400" b="1" i="0" dirty="0">
              <a:solidFill>
                <a:srgbClr val="273582"/>
              </a:solidFill>
              <a:effectLst/>
              <a:latin typeface="Tahoma" panose="020B0604030504040204" pitchFamily="34" charset="0"/>
            </a:endParaRPr>
          </a:p>
          <a:p>
            <a:pPr algn="ctr" rtl="1">
              <a:lnSpc>
                <a:spcPct val="150000"/>
              </a:lnSpc>
            </a:pPr>
            <a:r>
              <a:rPr lang="ar-LB" sz="5400" b="1" i="0" dirty="0">
                <a:solidFill>
                  <a:srgbClr val="273582"/>
                </a:solidFill>
                <a:effectLst/>
                <a:latin typeface="Tahoma" panose="020B0604030504040204" pitchFamily="34" charset="0"/>
              </a:rPr>
              <a:t> ومهما كانت ظروفي رح ابقى واثق فيه</a:t>
            </a:r>
          </a:p>
          <a:p>
            <a:pPr algn="ctr" rtl="1">
              <a:lnSpc>
                <a:spcPct val="150000"/>
              </a:lnSpc>
            </a:pPr>
            <a:r>
              <a:rPr lang="ar-LB" sz="5400" b="1" i="0" dirty="0">
                <a:solidFill>
                  <a:srgbClr val="273582"/>
                </a:solidFill>
                <a:effectLst/>
                <a:latin typeface="Tahoma" panose="020B0604030504040204" pitchFamily="34" charset="0"/>
              </a:rPr>
              <a:t>(من يوم ما سكن قلبي غيرلي كل فكري</a:t>
            </a:r>
            <a:endParaRPr lang="en-US" sz="5400" b="1" i="0" dirty="0">
              <a:solidFill>
                <a:srgbClr val="273582"/>
              </a:solidFill>
              <a:effectLst/>
              <a:latin typeface="Tahoma" panose="020B0604030504040204" pitchFamily="34" charset="0"/>
            </a:endParaRPr>
          </a:p>
          <a:p>
            <a:pPr algn="ctr" rtl="1">
              <a:lnSpc>
                <a:spcPct val="150000"/>
              </a:lnSpc>
            </a:pPr>
            <a:r>
              <a:rPr lang="ar-LB" sz="5400" b="1" i="0" dirty="0">
                <a:solidFill>
                  <a:srgbClr val="273582"/>
                </a:solidFill>
                <a:effectLst/>
                <a:latin typeface="Tahoma" panose="020B0604030504040204" pitchFamily="34" charset="0"/>
              </a:rPr>
              <a:t> ابن الملك سماني برنس يعني امير)٢ </a:t>
            </a:r>
          </a:p>
        </p:txBody>
      </p:sp>
    </p:spTree>
    <p:extLst>
      <p:ext uri="{BB962C8B-B14F-4D97-AF65-F5344CB8AC3E}">
        <p14:creationId xmlns:p14="http://schemas.microsoft.com/office/powerpoint/2010/main" val="35702274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a:off x="11911054" y="302150"/>
            <a:ext cx="0" cy="626562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1411970" y="769517"/>
            <a:ext cx="9844125" cy="4924361"/>
          </a:xfrm>
          <a:prstGeom prst="rect">
            <a:avLst/>
          </a:prstGeom>
        </p:spPr>
        <p:txBody>
          <a:bodyPr wrap="square">
            <a:spAutoFit/>
          </a:bodyPr>
          <a:lstStyle/>
          <a:p>
            <a:pPr algn="ctr" rtl="1">
              <a:lnSpc>
                <a:spcPct val="150000"/>
              </a:lnSpc>
            </a:pPr>
            <a:r>
              <a:rPr lang="ar-LB" sz="5400" b="1" i="0" dirty="0">
                <a:solidFill>
                  <a:srgbClr val="273582"/>
                </a:solidFill>
                <a:effectLst/>
                <a:latin typeface="Tahoma" panose="020B0604030504040204" pitchFamily="34" charset="0"/>
              </a:rPr>
              <a:t>لو كل الناس رفضوني وبالسوء اتعاملت</a:t>
            </a:r>
            <a:endParaRPr lang="en-US" sz="5400" b="1" i="0" dirty="0">
              <a:solidFill>
                <a:srgbClr val="273582"/>
              </a:solidFill>
              <a:effectLst/>
              <a:latin typeface="Tahoma" panose="020B0604030504040204" pitchFamily="34" charset="0"/>
            </a:endParaRPr>
          </a:p>
          <a:p>
            <a:pPr algn="ctr" rtl="1">
              <a:lnSpc>
                <a:spcPct val="150000"/>
              </a:lnSpc>
            </a:pPr>
            <a:r>
              <a:rPr lang="ar-LB" sz="5400" b="1" i="0" dirty="0">
                <a:solidFill>
                  <a:srgbClr val="273582"/>
                </a:solidFill>
                <a:effectLst/>
                <a:latin typeface="Tahoma" panose="020B0604030504040204" pitchFamily="34" charset="0"/>
              </a:rPr>
              <a:t> لازم ابقى متذكر انه الهي محب</a:t>
            </a:r>
          </a:p>
          <a:p>
            <a:pPr algn="ctr" rtl="1">
              <a:lnSpc>
                <a:spcPct val="150000"/>
              </a:lnSpc>
            </a:pPr>
            <a:r>
              <a:rPr lang="ar-LB" sz="5400" b="1" i="0" dirty="0">
                <a:solidFill>
                  <a:srgbClr val="273582"/>
                </a:solidFill>
                <a:effectLst/>
                <a:latin typeface="Tahoma" panose="020B0604030504040204" pitchFamily="34" charset="0"/>
              </a:rPr>
              <a:t>هو اللي خلقني ومن بطن ماما عارفني صورني وكتب اسمي برنس يعني امير</a:t>
            </a:r>
          </a:p>
        </p:txBody>
      </p:sp>
    </p:spTree>
    <p:extLst>
      <p:ext uri="{BB962C8B-B14F-4D97-AF65-F5344CB8AC3E}">
        <p14:creationId xmlns:p14="http://schemas.microsoft.com/office/powerpoint/2010/main" val="2034553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a:off x="11911054" y="302150"/>
            <a:ext cx="0" cy="626562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1420505" y="850087"/>
            <a:ext cx="9159203" cy="4924361"/>
          </a:xfrm>
          <a:prstGeom prst="rect">
            <a:avLst/>
          </a:prstGeom>
        </p:spPr>
        <p:txBody>
          <a:bodyPr wrap="square">
            <a:spAutoFit/>
          </a:bodyPr>
          <a:lstStyle/>
          <a:p>
            <a:pPr algn="ctr" rtl="1">
              <a:lnSpc>
                <a:spcPct val="150000"/>
              </a:lnSpc>
            </a:pPr>
            <a:r>
              <a:rPr lang="ar-LB" sz="5400" b="1" i="0" dirty="0">
                <a:solidFill>
                  <a:srgbClr val="273582"/>
                </a:solidFill>
                <a:effectLst/>
                <a:latin typeface="Tahoma" panose="020B0604030504040204" pitchFamily="34" charset="0"/>
              </a:rPr>
              <a:t>قيمتي مش بشكلي قيمتي مش بلبسي </a:t>
            </a:r>
            <a:endParaRPr lang="en-US" sz="5400" b="1" i="0" dirty="0">
              <a:solidFill>
                <a:srgbClr val="273582"/>
              </a:solidFill>
              <a:effectLst/>
              <a:latin typeface="Tahoma" panose="020B0604030504040204" pitchFamily="34" charset="0"/>
            </a:endParaRPr>
          </a:p>
          <a:p>
            <a:pPr algn="ctr" rtl="1">
              <a:lnSpc>
                <a:spcPct val="150000"/>
              </a:lnSpc>
            </a:pPr>
            <a:r>
              <a:rPr lang="ar-LB" sz="5400" b="1" i="0" dirty="0">
                <a:solidFill>
                  <a:srgbClr val="273582"/>
                </a:solidFill>
                <a:effectLst/>
                <a:latin typeface="Tahoma" panose="020B0604030504040204" pitchFamily="34" charset="0"/>
              </a:rPr>
              <a:t>قيمتي مش في بأهلي ولا بغناي او فقري</a:t>
            </a:r>
          </a:p>
          <a:p>
            <a:pPr algn="ctr" rtl="1">
              <a:lnSpc>
                <a:spcPct val="150000"/>
              </a:lnSpc>
            </a:pPr>
            <a:r>
              <a:rPr lang="ar-LB" sz="5400" b="1" i="0" dirty="0">
                <a:solidFill>
                  <a:srgbClr val="273582"/>
                </a:solidFill>
                <a:effectLst/>
                <a:latin typeface="Tahoma" panose="020B0604030504040204" pitchFamily="34" charset="0"/>
              </a:rPr>
              <a:t>قمتي بالهي اللي مات بدالي </a:t>
            </a:r>
            <a:endParaRPr lang="en-US" sz="5400" b="1" i="0" dirty="0">
              <a:solidFill>
                <a:srgbClr val="273582"/>
              </a:solidFill>
              <a:effectLst/>
              <a:latin typeface="Tahoma" panose="020B0604030504040204" pitchFamily="34" charset="0"/>
            </a:endParaRPr>
          </a:p>
          <a:p>
            <a:pPr algn="ctr" rtl="1">
              <a:lnSpc>
                <a:spcPct val="150000"/>
              </a:lnSpc>
            </a:pPr>
            <a:r>
              <a:rPr lang="ar-LB" sz="5400" b="1" i="0" dirty="0">
                <a:solidFill>
                  <a:srgbClr val="273582"/>
                </a:solidFill>
                <a:effectLst/>
                <a:latin typeface="Tahoma" panose="020B0604030504040204" pitchFamily="34" charset="0"/>
              </a:rPr>
              <a:t>غيرلي كل احوالي وخلاني ابن ليه</a:t>
            </a:r>
          </a:p>
        </p:txBody>
      </p:sp>
    </p:spTree>
    <p:extLst>
      <p:ext uri="{BB962C8B-B14F-4D97-AF65-F5344CB8AC3E}">
        <p14:creationId xmlns:p14="http://schemas.microsoft.com/office/powerpoint/2010/main" val="42756452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a:off x="11911054" y="302150"/>
            <a:ext cx="0" cy="626562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1173937" y="704172"/>
            <a:ext cx="9844125" cy="4924361"/>
          </a:xfrm>
          <a:prstGeom prst="rect">
            <a:avLst/>
          </a:prstGeom>
        </p:spPr>
        <p:txBody>
          <a:bodyPr wrap="square">
            <a:spAutoFit/>
          </a:bodyPr>
          <a:lstStyle/>
          <a:p>
            <a:pPr algn="ctr" rtl="1">
              <a:lnSpc>
                <a:spcPct val="150000"/>
              </a:lnSpc>
            </a:pPr>
            <a:r>
              <a:rPr lang="ar-LB" sz="5400" b="1" i="0" dirty="0">
                <a:solidFill>
                  <a:srgbClr val="273582"/>
                </a:solidFill>
                <a:effectLst/>
                <a:latin typeface="Tahoma" panose="020B0604030504040204" pitchFamily="34" charset="0"/>
              </a:rPr>
              <a:t>انا مقبول بعيونه ومحبوب كتير كتير</a:t>
            </a:r>
            <a:endParaRPr lang="en-US" sz="5400" b="1" i="0" dirty="0">
              <a:solidFill>
                <a:srgbClr val="273582"/>
              </a:solidFill>
              <a:effectLst/>
              <a:latin typeface="Tahoma" panose="020B0604030504040204" pitchFamily="34" charset="0"/>
            </a:endParaRPr>
          </a:p>
          <a:p>
            <a:pPr algn="ctr" rtl="1">
              <a:lnSpc>
                <a:spcPct val="150000"/>
              </a:lnSpc>
            </a:pPr>
            <a:r>
              <a:rPr lang="ar-LB" sz="5400" b="1" i="0" dirty="0">
                <a:solidFill>
                  <a:srgbClr val="273582"/>
                </a:solidFill>
                <a:effectLst/>
                <a:latin typeface="Tahoma" panose="020B0604030504040204" pitchFamily="34" charset="0"/>
              </a:rPr>
              <a:t> ومهما كانت ظروفي رح ابقى واثق فيه</a:t>
            </a:r>
          </a:p>
          <a:p>
            <a:pPr algn="ctr" rtl="1">
              <a:lnSpc>
                <a:spcPct val="150000"/>
              </a:lnSpc>
            </a:pPr>
            <a:r>
              <a:rPr lang="ar-LB" sz="5400" b="1" i="0" dirty="0">
                <a:solidFill>
                  <a:srgbClr val="273582"/>
                </a:solidFill>
                <a:effectLst/>
                <a:latin typeface="Tahoma" panose="020B0604030504040204" pitchFamily="34" charset="0"/>
              </a:rPr>
              <a:t>(من يوم ما سكن قلبي غيرلي كل فكري</a:t>
            </a:r>
            <a:endParaRPr lang="en-US" sz="5400" b="1" i="0" dirty="0">
              <a:solidFill>
                <a:srgbClr val="273582"/>
              </a:solidFill>
              <a:effectLst/>
              <a:latin typeface="Tahoma" panose="020B0604030504040204" pitchFamily="34" charset="0"/>
            </a:endParaRPr>
          </a:p>
          <a:p>
            <a:pPr algn="ctr" rtl="1">
              <a:lnSpc>
                <a:spcPct val="150000"/>
              </a:lnSpc>
            </a:pPr>
            <a:r>
              <a:rPr lang="ar-LB" sz="5400" b="1" i="0" dirty="0">
                <a:solidFill>
                  <a:srgbClr val="273582"/>
                </a:solidFill>
                <a:effectLst/>
                <a:latin typeface="Tahoma" panose="020B0604030504040204" pitchFamily="34" charset="0"/>
              </a:rPr>
              <a:t> ابن الملك سماني برنس يعني امير)٢ </a:t>
            </a:r>
          </a:p>
        </p:txBody>
      </p:sp>
    </p:spTree>
    <p:extLst>
      <p:ext uri="{BB962C8B-B14F-4D97-AF65-F5344CB8AC3E}">
        <p14:creationId xmlns:p14="http://schemas.microsoft.com/office/powerpoint/2010/main" val="36559493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toy&#10;&#10;Description automatically generated">
            <a:extLst>
              <a:ext uri="{FF2B5EF4-FFF2-40B4-BE49-F238E27FC236}">
                <a16:creationId xmlns:a16="http://schemas.microsoft.com/office/drawing/2014/main" id="{F64CF20F-06F3-CB4C-A5BE-BC9C79EE918B}"/>
              </a:ext>
            </a:extLst>
          </p:cNvPr>
          <p:cNvPicPr>
            <a:picLocks noChangeAspect="1"/>
          </p:cNvPicPr>
          <p:nvPr/>
        </p:nvPicPr>
        <p:blipFill>
          <a:blip r:embed="rId3"/>
          <a:stretch>
            <a:fillRect/>
          </a:stretch>
        </p:blipFill>
        <p:spPr>
          <a:xfrm>
            <a:off x="2386215" y="1493948"/>
            <a:ext cx="2996094" cy="4942599"/>
          </a:xfrm>
          <a:prstGeom prst="rect">
            <a:avLst/>
          </a:prstGeom>
        </p:spPr>
      </p:pic>
      <p:cxnSp>
        <p:nvCxnSpPr>
          <p:cNvPr id="11" name="Straight Connector 10">
            <a:extLst>
              <a:ext uri="{FF2B5EF4-FFF2-40B4-BE49-F238E27FC236}">
                <a16:creationId xmlns:a16="http://schemas.microsoft.com/office/drawing/2014/main" id="{0C554909-9010-0D44-AD91-BDE830B4C95F}"/>
              </a:ext>
            </a:extLst>
          </p:cNvPr>
          <p:cNvCxnSpPr/>
          <p:nvPr/>
        </p:nvCxnSpPr>
        <p:spPr>
          <a:xfrm flipH="1">
            <a:off x="453224" y="310101"/>
            <a:ext cx="8499945"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3830463"/>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3540034"/>
            <a:ext cx="0" cy="3027743"/>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6" y="6551875"/>
            <a:ext cx="4463158"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4179829" y="6551875"/>
            <a:ext cx="7747128"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a:off x="11911054" y="2592125"/>
            <a:ext cx="0" cy="3975652"/>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E14E930B-66EB-8941-B349-73B1AB9EE33A}"/>
              </a:ext>
            </a:extLst>
          </p:cNvPr>
          <p:cNvSpPr/>
          <p:nvPr/>
        </p:nvSpPr>
        <p:spPr>
          <a:xfrm>
            <a:off x="2386215" y="375522"/>
            <a:ext cx="6659309" cy="120032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ar-SA" sz="7200" b="1" dirty="0">
                <a:ln/>
                <a:solidFill>
                  <a:srgbClr val="00B050"/>
                </a:solidFill>
                <a:latin typeface="Tahoma" panose="020B0604030504040204" pitchFamily="34" charset="0"/>
                <a:ea typeface="Tahoma" panose="020B0604030504040204" pitchFamily="34" charset="0"/>
                <a:cs typeface="+mj-cs"/>
              </a:rPr>
              <a:t>وسيلة الإيضاح</a:t>
            </a:r>
          </a:p>
        </p:txBody>
      </p:sp>
      <p:pic>
        <p:nvPicPr>
          <p:cNvPr id="3" name="Picture 2">
            <a:extLst>
              <a:ext uri="{FF2B5EF4-FFF2-40B4-BE49-F238E27FC236}">
                <a16:creationId xmlns:a16="http://schemas.microsoft.com/office/drawing/2014/main" id="{175C66E7-841E-1547-A21C-16617E4DE76A}"/>
              </a:ext>
            </a:extLst>
          </p:cNvPr>
          <p:cNvPicPr>
            <a:picLocks noChangeAspect="1"/>
          </p:cNvPicPr>
          <p:nvPr/>
        </p:nvPicPr>
        <p:blipFill rotWithShape="1">
          <a:blip r:embed="rId4"/>
          <a:srcRect l="3628" t="1985" r="2890" b="8316"/>
          <a:stretch/>
        </p:blipFill>
        <p:spPr>
          <a:xfrm>
            <a:off x="5155691" y="3429000"/>
            <a:ext cx="4833602" cy="2454270"/>
          </a:xfrm>
          <a:prstGeom prst="rect">
            <a:avLst/>
          </a:prstGeom>
        </p:spPr>
      </p:pic>
      <p:pic>
        <p:nvPicPr>
          <p:cNvPr id="5" name="Picture 4">
            <a:extLst>
              <a:ext uri="{FF2B5EF4-FFF2-40B4-BE49-F238E27FC236}">
                <a16:creationId xmlns:a16="http://schemas.microsoft.com/office/drawing/2014/main" id="{7223E270-0C22-C375-EBF6-51F85C609E8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11433" y="0"/>
            <a:ext cx="3680567" cy="2716258"/>
          </a:xfrm>
          <a:prstGeom prst="rect">
            <a:avLst/>
          </a:prstGeom>
        </p:spPr>
      </p:pic>
    </p:spTree>
    <p:extLst>
      <p:ext uri="{BB962C8B-B14F-4D97-AF65-F5344CB8AC3E}">
        <p14:creationId xmlns:p14="http://schemas.microsoft.com/office/powerpoint/2010/main" val="39129321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71461" y="2325990"/>
            <a:ext cx="5839972" cy="3858948"/>
          </a:xfrm>
          <a:prstGeom prst="rect">
            <a:avLst/>
          </a:prstGeom>
        </p:spPr>
      </p:pic>
      <p:sp>
        <p:nvSpPr>
          <p:cNvPr id="18" name="Rectangle 17">
            <a:extLst>
              <a:ext uri="{FF2B5EF4-FFF2-40B4-BE49-F238E27FC236}">
                <a16:creationId xmlns:a16="http://schemas.microsoft.com/office/drawing/2014/main" id="{DA6F6DF2-A798-5A42-BCE5-B2B2937DA8AB}"/>
              </a:ext>
            </a:extLst>
          </p:cNvPr>
          <p:cNvSpPr/>
          <p:nvPr/>
        </p:nvSpPr>
        <p:spPr>
          <a:xfrm>
            <a:off x="1873611" y="599219"/>
            <a:ext cx="6805239" cy="156966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ar-LB" sz="9600" b="1" dirty="0">
                <a:solidFill>
                  <a:srgbClr val="00B050"/>
                </a:solidFill>
              </a:rPr>
              <a:t>توزيع الشهادات</a:t>
            </a:r>
            <a:endParaRPr lang="en-US" sz="11500" b="1" dirty="0">
              <a:ln/>
              <a:solidFill>
                <a:srgbClr val="00B050"/>
              </a:solidFill>
              <a:latin typeface="Tahoma" panose="020B0604030504040204" pitchFamily="34" charset="0"/>
              <a:ea typeface="Tahoma" panose="020B0604030504040204" pitchFamily="34" charset="0"/>
            </a:endParaRPr>
          </a:p>
        </p:txBody>
      </p:sp>
      <p:cxnSp>
        <p:nvCxnSpPr>
          <p:cNvPr id="11" name="Straight Connector 10">
            <a:extLst>
              <a:ext uri="{FF2B5EF4-FFF2-40B4-BE49-F238E27FC236}">
                <a16:creationId xmlns:a16="http://schemas.microsoft.com/office/drawing/2014/main" id="{0C554909-9010-0D44-AD91-BDE830B4C95F}"/>
              </a:ext>
            </a:extLst>
          </p:cNvPr>
          <p:cNvCxnSpPr/>
          <p:nvPr/>
        </p:nvCxnSpPr>
        <p:spPr>
          <a:xfrm flipH="1">
            <a:off x="453224" y="310101"/>
            <a:ext cx="8499945"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89975"/>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6303835"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430743" y="6551875"/>
            <a:ext cx="6496214"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a:off x="11911054" y="2592125"/>
            <a:ext cx="0" cy="3975652"/>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34D1F07E-83B0-2A59-FB1E-6404D4F4E08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11433" y="0"/>
            <a:ext cx="3680567" cy="2716258"/>
          </a:xfrm>
          <a:prstGeom prst="rect">
            <a:avLst/>
          </a:prstGeom>
        </p:spPr>
      </p:pic>
    </p:spTree>
    <p:extLst>
      <p:ext uri="{BB962C8B-B14F-4D97-AF65-F5344CB8AC3E}">
        <p14:creationId xmlns:p14="http://schemas.microsoft.com/office/powerpoint/2010/main" val="34160654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A6F6DF2-A798-5A42-BCE5-B2B2937DA8AB}"/>
              </a:ext>
            </a:extLst>
          </p:cNvPr>
          <p:cNvSpPr/>
          <p:nvPr/>
        </p:nvSpPr>
        <p:spPr>
          <a:xfrm>
            <a:off x="1696714" y="3249813"/>
            <a:ext cx="4604146" cy="1862048"/>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ar-SA" sz="11500" b="1" dirty="0">
                <a:ln/>
                <a:solidFill>
                  <a:srgbClr val="7030A0"/>
                </a:solidFill>
                <a:latin typeface="Tahoma" panose="020B0604030504040204" pitchFamily="34" charset="0"/>
                <a:ea typeface="Tahoma" panose="020B0604030504040204" pitchFamily="34" charset="0"/>
              </a:rPr>
              <a:t>إلى اللقاء</a:t>
            </a:r>
            <a:endParaRPr lang="en-US" sz="11500" b="1" dirty="0">
              <a:ln/>
              <a:solidFill>
                <a:srgbClr val="7030A0"/>
              </a:solidFill>
              <a:latin typeface="Tahoma" panose="020B0604030504040204" pitchFamily="34" charset="0"/>
              <a:ea typeface="Tahoma" panose="020B0604030504040204" pitchFamily="34" charset="0"/>
            </a:endParaRPr>
          </a:p>
        </p:txBody>
      </p:sp>
      <p:cxnSp>
        <p:nvCxnSpPr>
          <p:cNvPr id="11" name="Straight Connector 10">
            <a:extLst>
              <a:ext uri="{FF2B5EF4-FFF2-40B4-BE49-F238E27FC236}">
                <a16:creationId xmlns:a16="http://schemas.microsoft.com/office/drawing/2014/main" id="{0C554909-9010-0D44-AD91-BDE830B4C95F}"/>
              </a:ext>
            </a:extLst>
          </p:cNvPr>
          <p:cNvCxnSpPr/>
          <p:nvPr/>
        </p:nvCxnSpPr>
        <p:spPr>
          <a:xfrm flipH="1">
            <a:off x="453224" y="310101"/>
            <a:ext cx="8499945"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000475"/>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57200" y="2302625"/>
            <a:ext cx="3976" cy="4265152"/>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flipV="1">
            <a:off x="453226" y="6551875"/>
            <a:ext cx="4841585" cy="15902"/>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294811" y="6567777"/>
            <a:ext cx="6616243"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a:off x="11911054" y="2592125"/>
            <a:ext cx="0" cy="3975652"/>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5C9C9CA-A4CB-D731-20B2-7F0D0F806FE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515422" y="356313"/>
            <a:ext cx="5395632" cy="2893500"/>
          </a:xfrm>
          <a:prstGeom prst="rect">
            <a:avLst/>
          </a:prstGeom>
        </p:spPr>
      </p:pic>
    </p:spTree>
    <p:extLst>
      <p:ext uri="{BB962C8B-B14F-4D97-AF65-F5344CB8AC3E}">
        <p14:creationId xmlns:p14="http://schemas.microsoft.com/office/powerpoint/2010/main" val="23793419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a:off x="11911054" y="302150"/>
            <a:ext cx="0" cy="626562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1610489" y="1619180"/>
            <a:ext cx="9159203" cy="2691250"/>
          </a:xfrm>
          <a:prstGeom prst="rect">
            <a:avLst/>
          </a:prstGeom>
        </p:spPr>
        <p:txBody>
          <a:bodyPr wrap="square">
            <a:spAutoFit/>
          </a:bodyPr>
          <a:lstStyle/>
          <a:p>
            <a:pPr algn="ctr" rtl="1">
              <a:lnSpc>
                <a:spcPct val="150000"/>
              </a:lnSpc>
            </a:pPr>
            <a:r>
              <a:rPr lang="ar-LB" sz="6000" b="1" i="0" dirty="0">
                <a:solidFill>
                  <a:srgbClr val="273582"/>
                </a:solidFill>
                <a:effectLst/>
                <a:latin typeface="Tahoma" panose="020B0604030504040204" pitchFamily="34" charset="0"/>
              </a:rPr>
              <a:t>(اتّكل على ربّك من كل قلبك صلِّ بيسمع صلاتك لأنه بيحبك)٢</a:t>
            </a:r>
            <a:endParaRPr lang="ar-LB" sz="6000" b="1" dirty="0">
              <a:solidFill>
                <a:srgbClr val="273582"/>
              </a:solidFill>
              <a:latin typeface="Tahoma" panose="020B0604030504040204" pitchFamily="34" charset="0"/>
            </a:endParaRPr>
          </a:p>
        </p:txBody>
      </p:sp>
    </p:spTree>
    <p:extLst>
      <p:ext uri="{BB962C8B-B14F-4D97-AF65-F5344CB8AC3E}">
        <p14:creationId xmlns:p14="http://schemas.microsoft.com/office/powerpoint/2010/main" val="33853467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a:off x="11911054" y="302150"/>
            <a:ext cx="0" cy="626562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1516398" y="292424"/>
            <a:ext cx="9159203" cy="6170856"/>
          </a:xfrm>
          <a:prstGeom prst="rect">
            <a:avLst/>
          </a:prstGeom>
        </p:spPr>
        <p:txBody>
          <a:bodyPr wrap="square">
            <a:spAutoFit/>
          </a:bodyPr>
          <a:lstStyle/>
          <a:p>
            <a:pPr algn="ctr" rtl="1">
              <a:lnSpc>
                <a:spcPct val="150000"/>
              </a:lnSpc>
            </a:pPr>
            <a:r>
              <a:rPr lang="ar-LB" sz="5400" b="1" dirty="0">
                <a:solidFill>
                  <a:srgbClr val="273582"/>
                </a:solidFill>
              </a:rPr>
              <a:t>(لما بكون متضايق وحس اني</a:t>
            </a:r>
            <a:r>
              <a:rPr lang="en-US" sz="5400" b="1" dirty="0">
                <a:solidFill>
                  <a:srgbClr val="273582"/>
                </a:solidFill>
              </a:rPr>
              <a:t> </a:t>
            </a:r>
            <a:r>
              <a:rPr lang="ar-LB" sz="5400" b="1" dirty="0">
                <a:solidFill>
                  <a:srgbClr val="273582"/>
                </a:solidFill>
              </a:rPr>
              <a:t>خايف بعرف الله حدي وهو كل شي شايف)٢ </a:t>
            </a:r>
            <a:endParaRPr lang="en-US" sz="5400" b="1" dirty="0">
              <a:solidFill>
                <a:srgbClr val="273582"/>
              </a:solidFill>
            </a:endParaRPr>
          </a:p>
          <a:p>
            <a:pPr algn="ctr" rtl="1">
              <a:lnSpc>
                <a:spcPct val="150000"/>
              </a:lnSpc>
            </a:pPr>
            <a:endParaRPr lang="en-US" sz="5400" b="1" dirty="0">
              <a:solidFill>
                <a:srgbClr val="273582"/>
              </a:solidFill>
            </a:endParaRPr>
          </a:p>
          <a:p>
            <a:pPr algn="ctr" rtl="1">
              <a:lnSpc>
                <a:spcPct val="150000"/>
              </a:lnSpc>
            </a:pPr>
            <a:r>
              <a:rPr lang="ar-LB" sz="5400" b="1" dirty="0">
                <a:solidFill>
                  <a:srgbClr val="273582"/>
                </a:solidFill>
              </a:rPr>
              <a:t>(اتذكر انه مكتوب إنك أنت محبوب )٢ دايماً ضل متذكر وقووووول </a:t>
            </a:r>
            <a:endParaRPr lang="ar-LB" sz="5400" b="1" dirty="0">
              <a:solidFill>
                <a:srgbClr val="273582"/>
              </a:solidFill>
              <a:latin typeface="Tahoma" panose="020B0604030504040204" pitchFamily="34" charset="0"/>
            </a:endParaRPr>
          </a:p>
        </p:txBody>
      </p:sp>
    </p:spTree>
    <p:extLst>
      <p:ext uri="{BB962C8B-B14F-4D97-AF65-F5344CB8AC3E}">
        <p14:creationId xmlns:p14="http://schemas.microsoft.com/office/powerpoint/2010/main" val="30509422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a:off x="11911054" y="302150"/>
            <a:ext cx="0" cy="626562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1610489" y="1807447"/>
            <a:ext cx="9159203" cy="2691250"/>
          </a:xfrm>
          <a:prstGeom prst="rect">
            <a:avLst/>
          </a:prstGeom>
        </p:spPr>
        <p:txBody>
          <a:bodyPr wrap="square">
            <a:spAutoFit/>
          </a:bodyPr>
          <a:lstStyle/>
          <a:p>
            <a:pPr algn="ctr" rtl="1">
              <a:lnSpc>
                <a:spcPct val="150000"/>
              </a:lnSpc>
            </a:pPr>
            <a:r>
              <a:rPr lang="ar-LB" sz="6000" b="1" i="0" dirty="0">
                <a:solidFill>
                  <a:srgbClr val="273582"/>
                </a:solidFill>
                <a:effectLst/>
                <a:latin typeface="Tahoma" panose="020B0604030504040204" pitchFamily="34" charset="0"/>
              </a:rPr>
              <a:t>(اتّكل على ربّك من كل قلبك صلِّ بيسمع صلاتك لأنه بيحبك)٢</a:t>
            </a:r>
            <a:endParaRPr lang="ar-LB" sz="6000" b="1" dirty="0">
              <a:solidFill>
                <a:srgbClr val="273582"/>
              </a:solidFill>
              <a:latin typeface="Tahoma" panose="020B0604030504040204" pitchFamily="34" charset="0"/>
            </a:endParaRPr>
          </a:p>
        </p:txBody>
      </p:sp>
    </p:spTree>
    <p:extLst>
      <p:ext uri="{BB962C8B-B14F-4D97-AF65-F5344CB8AC3E}">
        <p14:creationId xmlns:p14="http://schemas.microsoft.com/office/powerpoint/2010/main" val="1990086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a:off x="11911054" y="302150"/>
            <a:ext cx="0" cy="626562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1606514" y="302150"/>
            <a:ext cx="9159203" cy="6170856"/>
          </a:xfrm>
          <a:prstGeom prst="rect">
            <a:avLst/>
          </a:prstGeom>
        </p:spPr>
        <p:txBody>
          <a:bodyPr wrap="square">
            <a:spAutoFit/>
          </a:bodyPr>
          <a:lstStyle/>
          <a:p>
            <a:pPr algn="ctr" rtl="1">
              <a:lnSpc>
                <a:spcPct val="150000"/>
              </a:lnSpc>
            </a:pPr>
            <a:r>
              <a:rPr lang="ar-LB" sz="5400" b="1" dirty="0">
                <a:solidFill>
                  <a:srgbClr val="273582"/>
                </a:solidFill>
              </a:rPr>
              <a:t>(لما بكون متضايق وحس اني</a:t>
            </a:r>
            <a:r>
              <a:rPr lang="en-US" sz="5400" b="1" dirty="0">
                <a:solidFill>
                  <a:srgbClr val="273582"/>
                </a:solidFill>
              </a:rPr>
              <a:t> </a:t>
            </a:r>
            <a:r>
              <a:rPr lang="ar-LB" sz="5400" b="1" dirty="0">
                <a:solidFill>
                  <a:srgbClr val="273582"/>
                </a:solidFill>
              </a:rPr>
              <a:t>كتير</a:t>
            </a:r>
            <a:r>
              <a:rPr lang="en-US" sz="5400" b="1" dirty="0">
                <a:solidFill>
                  <a:srgbClr val="273582"/>
                </a:solidFill>
              </a:rPr>
              <a:t> </a:t>
            </a:r>
            <a:r>
              <a:rPr lang="ar-LB" sz="5400" b="1" dirty="0">
                <a:solidFill>
                  <a:srgbClr val="273582"/>
                </a:solidFill>
              </a:rPr>
              <a:t>خايف بعرف الله حدي هو كل شي شايف)٢</a:t>
            </a:r>
          </a:p>
          <a:p>
            <a:pPr algn="ctr" rtl="1">
              <a:lnSpc>
                <a:spcPct val="150000"/>
              </a:lnSpc>
            </a:pPr>
            <a:r>
              <a:rPr lang="ar-LB" sz="5400" b="1" dirty="0">
                <a:solidFill>
                  <a:srgbClr val="273582"/>
                </a:solidFill>
              </a:rPr>
              <a:t> </a:t>
            </a:r>
          </a:p>
          <a:p>
            <a:pPr algn="ctr" rtl="1">
              <a:lnSpc>
                <a:spcPct val="150000"/>
              </a:lnSpc>
            </a:pPr>
            <a:r>
              <a:rPr lang="ar-LB" sz="5400" b="1" dirty="0">
                <a:solidFill>
                  <a:srgbClr val="273582"/>
                </a:solidFill>
              </a:rPr>
              <a:t>(بعرف أنه مكتوب اني</a:t>
            </a:r>
            <a:r>
              <a:rPr lang="en-US" sz="5400" b="1" dirty="0">
                <a:solidFill>
                  <a:srgbClr val="273582"/>
                </a:solidFill>
              </a:rPr>
              <a:t> </a:t>
            </a:r>
            <a:r>
              <a:rPr lang="ar-LB" sz="5400" b="1" dirty="0">
                <a:solidFill>
                  <a:srgbClr val="273582"/>
                </a:solidFill>
              </a:rPr>
              <a:t>أنا محبوب)٢ </a:t>
            </a:r>
          </a:p>
          <a:p>
            <a:pPr algn="ctr" rtl="1">
              <a:lnSpc>
                <a:spcPct val="150000"/>
              </a:lnSpc>
            </a:pPr>
            <a:r>
              <a:rPr lang="ar-LB" sz="5400" b="1" dirty="0">
                <a:solidFill>
                  <a:srgbClr val="273582"/>
                </a:solidFill>
              </a:rPr>
              <a:t>رح دايماً ضل متذكّر ورح قووووول </a:t>
            </a:r>
            <a:endParaRPr lang="ar-LB" sz="5400" b="1" dirty="0">
              <a:solidFill>
                <a:srgbClr val="273582"/>
              </a:solidFill>
              <a:latin typeface="Tahoma" panose="020B0604030504040204" pitchFamily="34" charset="0"/>
            </a:endParaRPr>
          </a:p>
        </p:txBody>
      </p:sp>
    </p:spTree>
    <p:extLst>
      <p:ext uri="{BB962C8B-B14F-4D97-AF65-F5344CB8AC3E}">
        <p14:creationId xmlns:p14="http://schemas.microsoft.com/office/powerpoint/2010/main" val="37207733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a:off x="11911054" y="302150"/>
            <a:ext cx="0" cy="626562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1516398" y="1726261"/>
            <a:ext cx="9159203" cy="2951064"/>
          </a:xfrm>
          <a:prstGeom prst="rect">
            <a:avLst/>
          </a:prstGeom>
        </p:spPr>
        <p:txBody>
          <a:bodyPr wrap="square">
            <a:spAutoFit/>
          </a:bodyPr>
          <a:lstStyle/>
          <a:p>
            <a:pPr algn="ctr" rtl="1">
              <a:lnSpc>
                <a:spcPct val="150000"/>
              </a:lnSpc>
            </a:pPr>
            <a:r>
              <a:rPr lang="ar-LB" sz="6600" b="1" dirty="0">
                <a:solidFill>
                  <a:srgbClr val="273582"/>
                </a:solidFill>
              </a:rPr>
              <a:t>باتكل على ربي من كل قلبي بصلي بيسمع صلاتي لأنه بيحبني </a:t>
            </a:r>
            <a:endParaRPr lang="ar-LB" sz="6600" b="1" dirty="0">
              <a:solidFill>
                <a:srgbClr val="273582"/>
              </a:solidFill>
              <a:latin typeface="Tahoma" panose="020B0604030504040204" pitchFamily="34" charset="0"/>
            </a:endParaRPr>
          </a:p>
        </p:txBody>
      </p:sp>
    </p:spTree>
    <p:extLst>
      <p:ext uri="{BB962C8B-B14F-4D97-AF65-F5344CB8AC3E}">
        <p14:creationId xmlns:p14="http://schemas.microsoft.com/office/powerpoint/2010/main" val="9136388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9579" y="2473909"/>
            <a:ext cx="5151319" cy="3863489"/>
          </a:xfrm>
          <a:prstGeom prst="rect">
            <a:avLst/>
          </a:prstGeom>
        </p:spPr>
      </p:pic>
      <p:sp>
        <p:nvSpPr>
          <p:cNvPr id="18" name="Rectangle 17">
            <a:extLst>
              <a:ext uri="{FF2B5EF4-FFF2-40B4-BE49-F238E27FC236}">
                <a16:creationId xmlns:a16="http://schemas.microsoft.com/office/drawing/2014/main" id="{DA6F6DF2-A798-5A42-BCE5-B2B2937DA8AB}"/>
              </a:ext>
            </a:extLst>
          </p:cNvPr>
          <p:cNvSpPr/>
          <p:nvPr/>
        </p:nvSpPr>
        <p:spPr>
          <a:xfrm>
            <a:off x="3792546" y="515600"/>
            <a:ext cx="4338047" cy="1862048"/>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ar-LB" sz="11500" b="1" dirty="0">
                <a:solidFill>
                  <a:srgbClr val="00B050"/>
                </a:solidFill>
              </a:rPr>
              <a:t>اختبارات</a:t>
            </a:r>
            <a:endParaRPr lang="en-US" sz="11500" b="1" dirty="0">
              <a:ln/>
              <a:solidFill>
                <a:srgbClr val="00B050"/>
              </a:solidFill>
              <a:latin typeface="Tahoma" panose="020B0604030504040204" pitchFamily="34" charset="0"/>
              <a:ea typeface="Tahoma" panose="020B0604030504040204" pitchFamily="34" charset="0"/>
            </a:endParaRPr>
          </a:p>
        </p:txBody>
      </p:sp>
      <p:cxnSp>
        <p:nvCxnSpPr>
          <p:cNvPr id="11" name="Straight Connector 10">
            <a:extLst>
              <a:ext uri="{FF2B5EF4-FFF2-40B4-BE49-F238E27FC236}">
                <a16:creationId xmlns:a16="http://schemas.microsoft.com/office/drawing/2014/main" id="{0C554909-9010-0D44-AD91-BDE830B4C95F}"/>
              </a:ext>
            </a:extLst>
          </p:cNvPr>
          <p:cNvCxnSpPr/>
          <p:nvPr/>
        </p:nvCxnSpPr>
        <p:spPr>
          <a:xfrm flipH="1">
            <a:off x="453224" y="310101"/>
            <a:ext cx="8499945"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171759"/>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5508344"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430743" y="6551875"/>
            <a:ext cx="6496214"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a:off x="11911054" y="2592125"/>
            <a:ext cx="0" cy="3975652"/>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0E0CA1D-0BDE-079A-3395-88948FC7073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11433" y="0"/>
            <a:ext cx="3680567" cy="2716258"/>
          </a:xfrm>
          <a:prstGeom prst="rect">
            <a:avLst/>
          </a:prstGeom>
        </p:spPr>
      </p:pic>
    </p:spTree>
    <p:extLst>
      <p:ext uri="{BB962C8B-B14F-4D97-AF65-F5344CB8AC3E}">
        <p14:creationId xmlns:p14="http://schemas.microsoft.com/office/powerpoint/2010/main" val="224436595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3529</TotalTime>
  <Words>1660</Words>
  <Application>Microsoft Macintosh PowerPoint</Application>
  <PresentationFormat>Widescreen</PresentationFormat>
  <Paragraphs>214</Paragraphs>
  <Slides>37</Slides>
  <Notes>9</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Calibri</vt:lpstr>
      <vt:lpstr>Calibri Light</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365 Pro Plus</dc:creator>
  <cp:lastModifiedBy>Sarah Hanna</cp:lastModifiedBy>
  <cp:revision>877</cp:revision>
  <dcterms:created xsi:type="dcterms:W3CDTF">2020-02-20T11:27:55Z</dcterms:created>
  <dcterms:modified xsi:type="dcterms:W3CDTF">2023-11-20T13:05:07Z</dcterms:modified>
</cp:coreProperties>
</file>